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01" r:id="rId2"/>
    <p:sldId id="323" r:id="rId3"/>
    <p:sldId id="321" r:id="rId4"/>
    <p:sldId id="324" r:id="rId5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CCFF"/>
    <a:srgbClr val="FF0000"/>
    <a:srgbClr val="339933"/>
    <a:srgbClr val="FF6600"/>
    <a:srgbClr val="FFFF99"/>
    <a:srgbClr val="006600"/>
    <a:srgbClr val="FFCC66"/>
    <a:srgbClr val="CC6600"/>
    <a:srgbClr val="CC9900"/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>
        <p:scale>
          <a:sx n="75" d="100"/>
          <a:sy n="75" d="100"/>
        </p:scale>
        <p:origin x="120" y="294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フリーフォーム: 図形 1">
            <a:extLst>
              <a:ext uri="{FF2B5EF4-FFF2-40B4-BE49-F238E27FC236}">
                <a16:creationId xmlns:a16="http://schemas.microsoft.com/office/drawing/2014/main" id="{8FE61E30-5ECA-9B51-3480-E23FEB028A7C}"/>
              </a:ext>
            </a:extLst>
          </p:cNvPr>
          <p:cNvSpPr/>
          <p:nvPr/>
        </p:nvSpPr>
        <p:spPr>
          <a:xfrm rot="5400000">
            <a:off x="1845983" y="-1108100"/>
            <a:ext cx="6221382" cy="9116524"/>
          </a:xfrm>
          <a:custGeom>
            <a:avLst/>
            <a:gdLst>
              <a:gd name="connsiteX0" fmla="*/ 0 w 5817032"/>
              <a:gd name="connsiteY0" fmla="*/ 852118 h 9014713"/>
              <a:gd name="connsiteX1" fmla="*/ 29718 w 5817032"/>
              <a:gd name="connsiteY1" fmla="*/ 821687 h 9014713"/>
              <a:gd name="connsiteX2" fmla="*/ 150672 w 5817032"/>
              <a:gd name="connsiteY2" fmla="*/ 392520 h 9014713"/>
              <a:gd name="connsiteX3" fmla="*/ 129113 w 5817032"/>
              <a:gd name="connsiteY3" fmla="*/ 191063 h 9014713"/>
              <a:gd name="connsiteX4" fmla="*/ 112574 w 5817032"/>
              <a:gd name="connsiteY4" fmla="*/ 133580 h 9014713"/>
              <a:gd name="connsiteX5" fmla="*/ 167393 w 5817032"/>
              <a:gd name="connsiteY5" fmla="*/ 153669 h 9014713"/>
              <a:gd name="connsiteX6" fmla="*/ 355637 w 5817032"/>
              <a:gd name="connsiteY6" fmla="*/ 179329 h 9014713"/>
              <a:gd name="connsiteX7" fmla="*/ 756659 w 5817032"/>
              <a:gd name="connsiteY7" fmla="*/ 35369 h 9014713"/>
              <a:gd name="connsiteX8" fmla="*/ 785092 w 5817032"/>
              <a:gd name="connsiteY8" fmla="*/ 1 h 9014713"/>
              <a:gd name="connsiteX9" fmla="*/ 813525 w 5817032"/>
              <a:gd name="connsiteY9" fmla="*/ 35369 h 9014713"/>
              <a:gd name="connsiteX10" fmla="*/ 1214546 w 5817032"/>
              <a:gd name="connsiteY10" fmla="*/ 179329 h 9014713"/>
              <a:gd name="connsiteX11" fmla="*/ 1615568 w 5817032"/>
              <a:gd name="connsiteY11" fmla="*/ 35369 h 9014713"/>
              <a:gd name="connsiteX12" fmla="*/ 1644000 w 5817032"/>
              <a:gd name="connsiteY12" fmla="*/ 1 h 9014713"/>
              <a:gd name="connsiteX13" fmla="*/ 1672433 w 5817032"/>
              <a:gd name="connsiteY13" fmla="*/ 35369 h 9014713"/>
              <a:gd name="connsiteX14" fmla="*/ 2073454 w 5817032"/>
              <a:gd name="connsiteY14" fmla="*/ 179329 h 9014713"/>
              <a:gd name="connsiteX15" fmla="*/ 2474475 w 5817032"/>
              <a:gd name="connsiteY15" fmla="*/ 35369 h 9014713"/>
              <a:gd name="connsiteX16" fmla="*/ 2502908 w 5817032"/>
              <a:gd name="connsiteY16" fmla="*/ 0 h 9014713"/>
              <a:gd name="connsiteX17" fmla="*/ 2531342 w 5817032"/>
              <a:gd name="connsiteY17" fmla="*/ 35369 h 9014713"/>
              <a:gd name="connsiteX18" fmla="*/ 2932363 w 5817032"/>
              <a:gd name="connsiteY18" fmla="*/ 179329 h 9014713"/>
              <a:gd name="connsiteX19" fmla="*/ 3333384 w 5817032"/>
              <a:gd name="connsiteY19" fmla="*/ 35369 h 9014713"/>
              <a:gd name="connsiteX20" fmla="*/ 3361817 w 5817032"/>
              <a:gd name="connsiteY20" fmla="*/ 0 h 9014713"/>
              <a:gd name="connsiteX21" fmla="*/ 3390251 w 5817032"/>
              <a:gd name="connsiteY21" fmla="*/ 35369 h 9014713"/>
              <a:gd name="connsiteX22" fmla="*/ 3791272 w 5817032"/>
              <a:gd name="connsiteY22" fmla="*/ 179329 h 9014713"/>
              <a:gd name="connsiteX23" fmla="*/ 4192293 w 5817032"/>
              <a:gd name="connsiteY23" fmla="*/ 35369 h 9014713"/>
              <a:gd name="connsiteX24" fmla="*/ 4220726 w 5817032"/>
              <a:gd name="connsiteY24" fmla="*/ 1 h 9014713"/>
              <a:gd name="connsiteX25" fmla="*/ 4249159 w 5817032"/>
              <a:gd name="connsiteY25" fmla="*/ 35369 h 9014713"/>
              <a:gd name="connsiteX26" fmla="*/ 4650180 w 5817032"/>
              <a:gd name="connsiteY26" fmla="*/ 179329 h 9014713"/>
              <a:gd name="connsiteX27" fmla="*/ 5051201 w 5817032"/>
              <a:gd name="connsiteY27" fmla="*/ 35369 h 9014713"/>
              <a:gd name="connsiteX28" fmla="*/ 5079635 w 5817032"/>
              <a:gd name="connsiteY28" fmla="*/ 0 h 9014713"/>
              <a:gd name="connsiteX29" fmla="*/ 5108068 w 5817032"/>
              <a:gd name="connsiteY29" fmla="*/ 35369 h 9014713"/>
              <a:gd name="connsiteX30" fmla="*/ 5509089 w 5817032"/>
              <a:gd name="connsiteY30" fmla="*/ 179329 h 9014713"/>
              <a:gd name="connsiteX31" fmla="*/ 5697334 w 5817032"/>
              <a:gd name="connsiteY31" fmla="*/ 153669 h 9014713"/>
              <a:gd name="connsiteX32" fmla="*/ 5698836 w 5817032"/>
              <a:gd name="connsiteY32" fmla="*/ 153119 h 9014713"/>
              <a:gd name="connsiteX33" fmla="*/ 5687919 w 5817032"/>
              <a:gd name="connsiteY33" fmla="*/ 191063 h 9014713"/>
              <a:gd name="connsiteX34" fmla="*/ 5666360 w 5817032"/>
              <a:gd name="connsiteY34" fmla="*/ 392520 h 9014713"/>
              <a:gd name="connsiteX35" fmla="*/ 5787314 w 5817032"/>
              <a:gd name="connsiteY35" fmla="*/ 821687 h 9014713"/>
              <a:gd name="connsiteX36" fmla="*/ 5817032 w 5817032"/>
              <a:gd name="connsiteY36" fmla="*/ 852118 h 9014713"/>
              <a:gd name="connsiteX37" fmla="*/ 5787314 w 5817032"/>
              <a:gd name="connsiteY37" fmla="*/ 882549 h 9014713"/>
              <a:gd name="connsiteX38" fmla="*/ 5666360 w 5817032"/>
              <a:gd name="connsiteY38" fmla="*/ 1311716 h 9014713"/>
              <a:gd name="connsiteX39" fmla="*/ 5787314 w 5817032"/>
              <a:gd name="connsiteY39" fmla="*/ 1740883 h 9014713"/>
              <a:gd name="connsiteX40" fmla="*/ 5817030 w 5817032"/>
              <a:gd name="connsiteY40" fmla="*/ 1771312 h 9014713"/>
              <a:gd name="connsiteX41" fmla="*/ 5787314 w 5817032"/>
              <a:gd name="connsiteY41" fmla="*/ 1801741 h 9014713"/>
              <a:gd name="connsiteX42" fmla="*/ 5666359 w 5817032"/>
              <a:gd name="connsiteY42" fmla="*/ 2230908 h 9014713"/>
              <a:gd name="connsiteX43" fmla="*/ 5787313 w 5817032"/>
              <a:gd name="connsiteY43" fmla="*/ 2660075 h 9014713"/>
              <a:gd name="connsiteX44" fmla="*/ 5817029 w 5817032"/>
              <a:gd name="connsiteY44" fmla="*/ 2690504 h 9014713"/>
              <a:gd name="connsiteX45" fmla="*/ 5787313 w 5817032"/>
              <a:gd name="connsiteY45" fmla="*/ 2720933 h 9014713"/>
              <a:gd name="connsiteX46" fmla="*/ 5666359 w 5817032"/>
              <a:gd name="connsiteY46" fmla="*/ 3150100 h 9014713"/>
              <a:gd name="connsiteX47" fmla="*/ 5787313 w 5817032"/>
              <a:gd name="connsiteY47" fmla="*/ 3579267 h 9014713"/>
              <a:gd name="connsiteX48" fmla="*/ 5817029 w 5817032"/>
              <a:gd name="connsiteY48" fmla="*/ 3609696 h 9014713"/>
              <a:gd name="connsiteX49" fmla="*/ 5787313 w 5817032"/>
              <a:gd name="connsiteY49" fmla="*/ 3640125 h 9014713"/>
              <a:gd name="connsiteX50" fmla="*/ 5666359 w 5817032"/>
              <a:gd name="connsiteY50" fmla="*/ 4069292 h 9014713"/>
              <a:gd name="connsiteX51" fmla="*/ 5787313 w 5817032"/>
              <a:gd name="connsiteY51" fmla="*/ 4498459 h 9014713"/>
              <a:gd name="connsiteX52" fmla="*/ 5817029 w 5817032"/>
              <a:gd name="connsiteY52" fmla="*/ 4528888 h 9014713"/>
              <a:gd name="connsiteX53" fmla="*/ 5787313 w 5817032"/>
              <a:gd name="connsiteY53" fmla="*/ 4559317 h 9014713"/>
              <a:gd name="connsiteX54" fmla="*/ 5666359 w 5817032"/>
              <a:gd name="connsiteY54" fmla="*/ 4988484 h 9014713"/>
              <a:gd name="connsiteX55" fmla="*/ 5787313 w 5817032"/>
              <a:gd name="connsiteY55" fmla="*/ 5417648 h 9014713"/>
              <a:gd name="connsiteX56" fmla="*/ 5817029 w 5817032"/>
              <a:gd name="connsiteY56" fmla="*/ 5448077 h 9014713"/>
              <a:gd name="connsiteX57" fmla="*/ 5787313 w 5817032"/>
              <a:gd name="connsiteY57" fmla="*/ 5478506 h 9014713"/>
              <a:gd name="connsiteX58" fmla="*/ 5666359 w 5817032"/>
              <a:gd name="connsiteY58" fmla="*/ 5907673 h 9014713"/>
              <a:gd name="connsiteX59" fmla="*/ 5787313 w 5817032"/>
              <a:gd name="connsiteY59" fmla="*/ 6336839 h 9014713"/>
              <a:gd name="connsiteX60" fmla="*/ 5817029 w 5817032"/>
              <a:gd name="connsiteY60" fmla="*/ 6367268 h 9014713"/>
              <a:gd name="connsiteX61" fmla="*/ 5787313 w 5817032"/>
              <a:gd name="connsiteY61" fmla="*/ 6397697 h 9014713"/>
              <a:gd name="connsiteX62" fmla="*/ 5666359 w 5817032"/>
              <a:gd name="connsiteY62" fmla="*/ 6826865 h 9014713"/>
              <a:gd name="connsiteX63" fmla="*/ 5787313 w 5817032"/>
              <a:gd name="connsiteY63" fmla="*/ 7256032 h 9014713"/>
              <a:gd name="connsiteX64" fmla="*/ 5817029 w 5817032"/>
              <a:gd name="connsiteY64" fmla="*/ 7286461 h 9014713"/>
              <a:gd name="connsiteX65" fmla="*/ 5787313 w 5817032"/>
              <a:gd name="connsiteY65" fmla="*/ 7316889 h 9014713"/>
              <a:gd name="connsiteX66" fmla="*/ 5666359 w 5817032"/>
              <a:gd name="connsiteY66" fmla="*/ 7746056 h 9014713"/>
              <a:gd name="connsiteX67" fmla="*/ 5787313 w 5817032"/>
              <a:gd name="connsiteY67" fmla="*/ 8175224 h 9014713"/>
              <a:gd name="connsiteX68" fmla="*/ 5817029 w 5817032"/>
              <a:gd name="connsiteY68" fmla="*/ 8205653 h 9014713"/>
              <a:gd name="connsiteX69" fmla="*/ 5787313 w 5817032"/>
              <a:gd name="connsiteY69" fmla="*/ 8236081 h 9014713"/>
              <a:gd name="connsiteX70" fmla="*/ 5666359 w 5817032"/>
              <a:gd name="connsiteY70" fmla="*/ 8665248 h 9014713"/>
              <a:gd name="connsiteX71" fmla="*/ 5671933 w 5817032"/>
              <a:gd name="connsiteY71" fmla="*/ 8769554 h 9014713"/>
              <a:gd name="connsiteX72" fmla="*/ 5686617 w 5817032"/>
              <a:gd name="connsiteY72" fmla="*/ 8858798 h 9014713"/>
              <a:gd name="connsiteX73" fmla="*/ 5606553 w 5817032"/>
              <a:gd name="connsiteY73" fmla="*/ 8842018 h 9014713"/>
              <a:gd name="connsiteX74" fmla="*/ 5509088 w 5817032"/>
              <a:gd name="connsiteY74" fmla="*/ 8835384 h 9014713"/>
              <a:gd name="connsiteX75" fmla="*/ 5108067 w 5817032"/>
              <a:gd name="connsiteY75" fmla="*/ 8979345 h 9014713"/>
              <a:gd name="connsiteX76" fmla="*/ 5079633 w 5817032"/>
              <a:gd name="connsiteY76" fmla="*/ 9014713 h 9014713"/>
              <a:gd name="connsiteX77" fmla="*/ 5051200 w 5817032"/>
              <a:gd name="connsiteY77" fmla="*/ 8979345 h 9014713"/>
              <a:gd name="connsiteX78" fmla="*/ 4650179 w 5817032"/>
              <a:gd name="connsiteY78" fmla="*/ 8835384 h 9014713"/>
              <a:gd name="connsiteX79" fmla="*/ 4249158 w 5817032"/>
              <a:gd name="connsiteY79" fmla="*/ 8979345 h 9014713"/>
              <a:gd name="connsiteX80" fmla="*/ 4220725 w 5817032"/>
              <a:gd name="connsiteY80" fmla="*/ 9014713 h 9014713"/>
              <a:gd name="connsiteX81" fmla="*/ 4192292 w 5817032"/>
              <a:gd name="connsiteY81" fmla="*/ 8979344 h 9014713"/>
              <a:gd name="connsiteX82" fmla="*/ 3791271 w 5817032"/>
              <a:gd name="connsiteY82" fmla="*/ 8835384 h 9014713"/>
              <a:gd name="connsiteX83" fmla="*/ 3390250 w 5817032"/>
              <a:gd name="connsiteY83" fmla="*/ 8979344 h 9014713"/>
              <a:gd name="connsiteX84" fmla="*/ 3361816 w 5817032"/>
              <a:gd name="connsiteY84" fmla="*/ 9014713 h 9014713"/>
              <a:gd name="connsiteX85" fmla="*/ 3333383 w 5817032"/>
              <a:gd name="connsiteY85" fmla="*/ 8979344 h 9014713"/>
              <a:gd name="connsiteX86" fmla="*/ 2932362 w 5817032"/>
              <a:gd name="connsiteY86" fmla="*/ 8835384 h 9014713"/>
              <a:gd name="connsiteX87" fmla="*/ 2531343 w 5817032"/>
              <a:gd name="connsiteY87" fmla="*/ 8979344 h 9014713"/>
              <a:gd name="connsiteX88" fmla="*/ 2502908 w 5817032"/>
              <a:gd name="connsiteY88" fmla="*/ 9014713 h 9014713"/>
              <a:gd name="connsiteX89" fmla="*/ 2474475 w 5817032"/>
              <a:gd name="connsiteY89" fmla="*/ 8979344 h 9014713"/>
              <a:gd name="connsiteX90" fmla="*/ 2073454 w 5817032"/>
              <a:gd name="connsiteY90" fmla="*/ 8835383 h 9014713"/>
              <a:gd name="connsiteX91" fmla="*/ 1672432 w 5817032"/>
              <a:gd name="connsiteY91" fmla="*/ 8979344 h 9014713"/>
              <a:gd name="connsiteX92" fmla="*/ 1644000 w 5817032"/>
              <a:gd name="connsiteY92" fmla="*/ 9014712 h 9014713"/>
              <a:gd name="connsiteX93" fmla="*/ 1615567 w 5817032"/>
              <a:gd name="connsiteY93" fmla="*/ 8979344 h 9014713"/>
              <a:gd name="connsiteX94" fmla="*/ 1214546 w 5817032"/>
              <a:gd name="connsiteY94" fmla="*/ 8835383 h 9014713"/>
              <a:gd name="connsiteX95" fmla="*/ 813525 w 5817032"/>
              <a:gd name="connsiteY95" fmla="*/ 8979344 h 9014713"/>
              <a:gd name="connsiteX96" fmla="*/ 785092 w 5817032"/>
              <a:gd name="connsiteY96" fmla="*/ 9014713 h 9014713"/>
              <a:gd name="connsiteX97" fmla="*/ 756658 w 5817032"/>
              <a:gd name="connsiteY97" fmla="*/ 8979344 h 9014713"/>
              <a:gd name="connsiteX98" fmla="*/ 355637 w 5817032"/>
              <a:gd name="connsiteY98" fmla="*/ 8835383 h 9014713"/>
              <a:gd name="connsiteX99" fmla="*/ 167392 w 5817032"/>
              <a:gd name="connsiteY99" fmla="*/ 8861043 h 9014713"/>
              <a:gd name="connsiteX100" fmla="*/ 126422 w 5817032"/>
              <a:gd name="connsiteY100" fmla="*/ 8876057 h 9014713"/>
              <a:gd name="connsiteX101" fmla="*/ 129114 w 5817032"/>
              <a:gd name="connsiteY101" fmla="*/ 8866704 h 9014713"/>
              <a:gd name="connsiteX102" fmla="*/ 150672 w 5817032"/>
              <a:gd name="connsiteY102" fmla="*/ 8665247 h 9014713"/>
              <a:gd name="connsiteX103" fmla="*/ 29719 w 5817032"/>
              <a:gd name="connsiteY103" fmla="*/ 8236080 h 9014713"/>
              <a:gd name="connsiteX104" fmla="*/ 3 w 5817032"/>
              <a:gd name="connsiteY104" fmla="*/ 8205651 h 9014713"/>
              <a:gd name="connsiteX105" fmla="*/ 29719 w 5817032"/>
              <a:gd name="connsiteY105" fmla="*/ 8175223 h 9014713"/>
              <a:gd name="connsiteX106" fmla="*/ 150672 w 5817032"/>
              <a:gd name="connsiteY106" fmla="*/ 7746055 h 9014713"/>
              <a:gd name="connsiteX107" fmla="*/ 29719 w 5817032"/>
              <a:gd name="connsiteY107" fmla="*/ 7316887 h 9014713"/>
              <a:gd name="connsiteX108" fmla="*/ 3 w 5817032"/>
              <a:gd name="connsiteY108" fmla="*/ 7286459 h 9014713"/>
              <a:gd name="connsiteX109" fmla="*/ 29718 w 5817032"/>
              <a:gd name="connsiteY109" fmla="*/ 7256030 h 9014713"/>
              <a:gd name="connsiteX110" fmla="*/ 150672 w 5817032"/>
              <a:gd name="connsiteY110" fmla="*/ 6826863 h 9014713"/>
              <a:gd name="connsiteX111" fmla="*/ 29718 w 5817032"/>
              <a:gd name="connsiteY111" fmla="*/ 6397695 h 9014713"/>
              <a:gd name="connsiteX112" fmla="*/ 3 w 5817032"/>
              <a:gd name="connsiteY112" fmla="*/ 6367266 h 9014713"/>
              <a:gd name="connsiteX113" fmla="*/ 29718 w 5817032"/>
              <a:gd name="connsiteY113" fmla="*/ 6336837 h 9014713"/>
              <a:gd name="connsiteX114" fmla="*/ 150672 w 5817032"/>
              <a:gd name="connsiteY114" fmla="*/ 5907671 h 9014713"/>
              <a:gd name="connsiteX115" fmla="*/ 29718 w 5817032"/>
              <a:gd name="connsiteY115" fmla="*/ 5478504 h 9014713"/>
              <a:gd name="connsiteX116" fmla="*/ 2 w 5817032"/>
              <a:gd name="connsiteY116" fmla="*/ 5448075 h 9014713"/>
              <a:gd name="connsiteX117" fmla="*/ 29718 w 5817032"/>
              <a:gd name="connsiteY117" fmla="*/ 5417646 h 9014713"/>
              <a:gd name="connsiteX118" fmla="*/ 150672 w 5817032"/>
              <a:gd name="connsiteY118" fmla="*/ 4988484 h 9014713"/>
              <a:gd name="connsiteX119" fmla="*/ 29718 w 5817032"/>
              <a:gd name="connsiteY119" fmla="*/ 4559317 h 9014713"/>
              <a:gd name="connsiteX120" fmla="*/ 2 w 5817032"/>
              <a:gd name="connsiteY120" fmla="*/ 4528888 h 9014713"/>
              <a:gd name="connsiteX121" fmla="*/ 29718 w 5817032"/>
              <a:gd name="connsiteY121" fmla="*/ 4498459 h 9014713"/>
              <a:gd name="connsiteX122" fmla="*/ 150672 w 5817032"/>
              <a:gd name="connsiteY122" fmla="*/ 4069292 h 9014713"/>
              <a:gd name="connsiteX123" fmla="*/ 29718 w 5817032"/>
              <a:gd name="connsiteY123" fmla="*/ 3640125 h 9014713"/>
              <a:gd name="connsiteX124" fmla="*/ 2 w 5817032"/>
              <a:gd name="connsiteY124" fmla="*/ 3609696 h 9014713"/>
              <a:gd name="connsiteX125" fmla="*/ 29718 w 5817032"/>
              <a:gd name="connsiteY125" fmla="*/ 3579267 h 9014713"/>
              <a:gd name="connsiteX126" fmla="*/ 150672 w 5817032"/>
              <a:gd name="connsiteY126" fmla="*/ 3150100 h 9014713"/>
              <a:gd name="connsiteX127" fmla="*/ 29718 w 5817032"/>
              <a:gd name="connsiteY127" fmla="*/ 2720933 h 9014713"/>
              <a:gd name="connsiteX128" fmla="*/ 2 w 5817032"/>
              <a:gd name="connsiteY128" fmla="*/ 2690504 h 9014713"/>
              <a:gd name="connsiteX129" fmla="*/ 29718 w 5817032"/>
              <a:gd name="connsiteY129" fmla="*/ 2660075 h 9014713"/>
              <a:gd name="connsiteX130" fmla="*/ 150672 w 5817032"/>
              <a:gd name="connsiteY130" fmla="*/ 2230908 h 9014713"/>
              <a:gd name="connsiteX131" fmla="*/ 29718 w 5817032"/>
              <a:gd name="connsiteY131" fmla="*/ 1801741 h 9014713"/>
              <a:gd name="connsiteX132" fmla="*/ 2 w 5817032"/>
              <a:gd name="connsiteY132" fmla="*/ 1771312 h 9014713"/>
              <a:gd name="connsiteX133" fmla="*/ 29718 w 5817032"/>
              <a:gd name="connsiteY133" fmla="*/ 1740883 h 9014713"/>
              <a:gd name="connsiteX134" fmla="*/ 150672 w 5817032"/>
              <a:gd name="connsiteY134" fmla="*/ 1311716 h 9014713"/>
              <a:gd name="connsiteX135" fmla="*/ 29718 w 5817032"/>
              <a:gd name="connsiteY135" fmla="*/ 882549 h 9014713"/>
              <a:gd name="connsiteX136" fmla="*/ 0 w 5817032"/>
              <a:gd name="connsiteY136" fmla="*/ 852118 h 90147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</a:cxnLst>
            <a:rect l="l" t="t" r="r" b="b"/>
            <a:pathLst>
              <a:path w="5817032" h="9014713">
                <a:moveTo>
                  <a:pt x="0" y="852118"/>
                </a:moveTo>
                <a:lnTo>
                  <a:pt x="29718" y="821687"/>
                </a:lnTo>
                <a:cubicBezTo>
                  <a:pt x="102693" y="728678"/>
                  <a:pt x="150672" y="571169"/>
                  <a:pt x="150672" y="392520"/>
                </a:cubicBezTo>
                <a:cubicBezTo>
                  <a:pt x="150672" y="321060"/>
                  <a:pt x="142995" y="252983"/>
                  <a:pt x="129113" y="191063"/>
                </a:cubicBezTo>
                <a:lnTo>
                  <a:pt x="112574" y="133580"/>
                </a:lnTo>
                <a:lnTo>
                  <a:pt x="167393" y="153669"/>
                </a:lnTo>
                <a:cubicBezTo>
                  <a:pt x="225252" y="170192"/>
                  <a:pt x="288864" y="179329"/>
                  <a:pt x="355637" y="179329"/>
                </a:cubicBezTo>
                <a:cubicBezTo>
                  <a:pt x="522571" y="179329"/>
                  <a:pt x="669750" y="122224"/>
                  <a:pt x="756659" y="35369"/>
                </a:cubicBezTo>
                <a:lnTo>
                  <a:pt x="785092" y="1"/>
                </a:lnTo>
                <a:lnTo>
                  <a:pt x="813525" y="35369"/>
                </a:lnTo>
                <a:cubicBezTo>
                  <a:pt x="900434" y="122224"/>
                  <a:pt x="1047613" y="179329"/>
                  <a:pt x="1214546" y="179329"/>
                </a:cubicBezTo>
                <a:cubicBezTo>
                  <a:pt x="1381480" y="179329"/>
                  <a:pt x="1528658" y="122224"/>
                  <a:pt x="1615568" y="35369"/>
                </a:cubicBezTo>
                <a:lnTo>
                  <a:pt x="1644000" y="1"/>
                </a:lnTo>
                <a:lnTo>
                  <a:pt x="1672433" y="35369"/>
                </a:lnTo>
                <a:cubicBezTo>
                  <a:pt x="1759343" y="122224"/>
                  <a:pt x="1906521" y="179329"/>
                  <a:pt x="2073454" y="179329"/>
                </a:cubicBezTo>
                <a:cubicBezTo>
                  <a:pt x="2240387" y="179329"/>
                  <a:pt x="2387566" y="122224"/>
                  <a:pt x="2474475" y="35369"/>
                </a:cubicBezTo>
                <a:lnTo>
                  <a:pt x="2502908" y="0"/>
                </a:lnTo>
                <a:lnTo>
                  <a:pt x="2531342" y="35369"/>
                </a:lnTo>
                <a:cubicBezTo>
                  <a:pt x="2618252" y="122224"/>
                  <a:pt x="2765430" y="179329"/>
                  <a:pt x="2932363" y="179329"/>
                </a:cubicBezTo>
                <a:cubicBezTo>
                  <a:pt x="3099296" y="179329"/>
                  <a:pt x="3246475" y="122224"/>
                  <a:pt x="3333384" y="35369"/>
                </a:cubicBezTo>
                <a:lnTo>
                  <a:pt x="3361817" y="0"/>
                </a:lnTo>
                <a:lnTo>
                  <a:pt x="3390251" y="35369"/>
                </a:lnTo>
                <a:cubicBezTo>
                  <a:pt x="3477160" y="122224"/>
                  <a:pt x="3624339" y="179329"/>
                  <a:pt x="3791272" y="179329"/>
                </a:cubicBezTo>
                <a:cubicBezTo>
                  <a:pt x="3958205" y="179329"/>
                  <a:pt x="4105384" y="122224"/>
                  <a:pt x="4192293" y="35369"/>
                </a:cubicBezTo>
                <a:lnTo>
                  <a:pt x="4220726" y="1"/>
                </a:lnTo>
                <a:lnTo>
                  <a:pt x="4249159" y="35369"/>
                </a:lnTo>
                <a:cubicBezTo>
                  <a:pt x="4336068" y="122224"/>
                  <a:pt x="4483247" y="179329"/>
                  <a:pt x="4650180" y="179329"/>
                </a:cubicBezTo>
                <a:cubicBezTo>
                  <a:pt x="4817113" y="179329"/>
                  <a:pt x="4964292" y="122224"/>
                  <a:pt x="5051201" y="35369"/>
                </a:cubicBezTo>
                <a:lnTo>
                  <a:pt x="5079635" y="0"/>
                </a:lnTo>
                <a:lnTo>
                  <a:pt x="5108068" y="35369"/>
                </a:lnTo>
                <a:cubicBezTo>
                  <a:pt x="5194977" y="122224"/>
                  <a:pt x="5342156" y="179329"/>
                  <a:pt x="5509089" y="179329"/>
                </a:cubicBezTo>
                <a:cubicBezTo>
                  <a:pt x="5575863" y="179329"/>
                  <a:pt x="5639475" y="170192"/>
                  <a:pt x="5697334" y="153669"/>
                </a:cubicBezTo>
                <a:lnTo>
                  <a:pt x="5698836" y="153119"/>
                </a:lnTo>
                <a:lnTo>
                  <a:pt x="5687919" y="191063"/>
                </a:lnTo>
                <a:cubicBezTo>
                  <a:pt x="5674036" y="252983"/>
                  <a:pt x="5666360" y="321060"/>
                  <a:pt x="5666360" y="392520"/>
                </a:cubicBezTo>
                <a:cubicBezTo>
                  <a:pt x="5666360" y="571169"/>
                  <a:pt x="5714339" y="728678"/>
                  <a:pt x="5787314" y="821687"/>
                </a:cubicBezTo>
                <a:lnTo>
                  <a:pt x="5817032" y="852118"/>
                </a:lnTo>
                <a:lnTo>
                  <a:pt x="5787314" y="882549"/>
                </a:lnTo>
                <a:cubicBezTo>
                  <a:pt x="5714339" y="975558"/>
                  <a:pt x="5666360" y="1133066"/>
                  <a:pt x="5666360" y="1311716"/>
                </a:cubicBezTo>
                <a:cubicBezTo>
                  <a:pt x="5666360" y="1490365"/>
                  <a:pt x="5714339" y="1647874"/>
                  <a:pt x="5787314" y="1740883"/>
                </a:cubicBezTo>
                <a:lnTo>
                  <a:pt x="5817030" y="1771312"/>
                </a:lnTo>
                <a:lnTo>
                  <a:pt x="5787314" y="1801741"/>
                </a:lnTo>
                <a:cubicBezTo>
                  <a:pt x="5714339" y="1894750"/>
                  <a:pt x="5666359" y="2052258"/>
                  <a:pt x="5666359" y="2230908"/>
                </a:cubicBezTo>
                <a:cubicBezTo>
                  <a:pt x="5666359" y="2409557"/>
                  <a:pt x="5714338" y="2567066"/>
                  <a:pt x="5787313" y="2660075"/>
                </a:cubicBezTo>
                <a:lnTo>
                  <a:pt x="5817029" y="2690504"/>
                </a:lnTo>
                <a:lnTo>
                  <a:pt x="5787313" y="2720933"/>
                </a:lnTo>
                <a:cubicBezTo>
                  <a:pt x="5714338" y="2813942"/>
                  <a:pt x="5666359" y="2971450"/>
                  <a:pt x="5666359" y="3150100"/>
                </a:cubicBezTo>
                <a:cubicBezTo>
                  <a:pt x="5666359" y="3328749"/>
                  <a:pt x="5714338" y="3486258"/>
                  <a:pt x="5787313" y="3579267"/>
                </a:cubicBezTo>
                <a:lnTo>
                  <a:pt x="5817029" y="3609696"/>
                </a:lnTo>
                <a:lnTo>
                  <a:pt x="5787313" y="3640125"/>
                </a:lnTo>
                <a:cubicBezTo>
                  <a:pt x="5714338" y="3733134"/>
                  <a:pt x="5666359" y="3890642"/>
                  <a:pt x="5666359" y="4069292"/>
                </a:cubicBezTo>
                <a:cubicBezTo>
                  <a:pt x="5666359" y="4247941"/>
                  <a:pt x="5714338" y="4405450"/>
                  <a:pt x="5787313" y="4498459"/>
                </a:cubicBezTo>
                <a:lnTo>
                  <a:pt x="5817029" y="4528888"/>
                </a:lnTo>
                <a:lnTo>
                  <a:pt x="5787313" y="4559317"/>
                </a:lnTo>
                <a:cubicBezTo>
                  <a:pt x="5714338" y="4652326"/>
                  <a:pt x="5666359" y="4809834"/>
                  <a:pt x="5666359" y="4988484"/>
                </a:cubicBezTo>
                <a:cubicBezTo>
                  <a:pt x="5666359" y="5167133"/>
                  <a:pt x="5714338" y="5324640"/>
                  <a:pt x="5787313" y="5417648"/>
                </a:cubicBezTo>
                <a:lnTo>
                  <a:pt x="5817029" y="5448077"/>
                </a:lnTo>
                <a:lnTo>
                  <a:pt x="5787313" y="5478506"/>
                </a:lnTo>
                <a:cubicBezTo>
                  <a:pt x="5714338" y="5571515"/>
                  <a:pt x="5666359" y="5729024"/>
                  <a:pt x="5666359" y="5907673"/>
                </a:cubicBezTo>
                <a:cubicBezTo>
                  <a:pt x="5666359" y="6086321"/>
                  <a:pt x="5714338" y="6243831"/>
                  <a:pt x="5787313" y="6336839"/>
                </a:cubicBezTo>
                <a:lnTo>
                  <a:pt x="5817029" y="6367268"/>
                </a:lnTo>
                <a:lnTo>
                  <a:pt x="5787313" y="6397697"/>
                </a:lnTo>
                <a:cubicBezTo>
                  <a:pt x="5714338" y="6490706"/>
                  <a:pt x="5666359" y="6648215"/>
                  <a:pt x="5666359" y="6826865"/>
                </a:cubicBezTo>
                <a:cubicBezTo>
                  <a:pt x="5666359" y="7005514"/>
                  <a:pt x="5714338" y="7163023"/>
                  <a:pt x="5787313" y="7256032"/>
                </a:cubicBezTo>
                <a:lnTo>
                  <a:pt x="5817029" y="7286461"/>
                </a:lnTo>
                <a:lnTo>
                  <a:pt x="5787313" y="7316889"/>
                </a:lnTo>
                <a:cubicBezTo>
                  <a:pt x="5714338" y="7409898"/>
                  <a:pt x="5666359" y="7567407"/>
                  <a:pt x="5666359" y="7746056"/>
                </a:cubicBezTo>
                <a:cubicBezTo>
                  <a:pt x="5666359" y="7924706"/>
                  <a:pt x="5714338" y="8082215"/>
                  <a:pt x="5787313" y="8175224"/>
                </a:cubicBezTo>
                <a:lnTo>
                  <a:pt x="5817029" y="8205653"/>
                </a:lnTo>
                <a:lnTo>
                  <a:pt x="5787313" y="8236081"/>
                </a:lnTo>
                <a:cubicBezTo>
                  <a:pt x="5714338" y="8329090"/>
                  <a:pt x="5666359" y="8486599"/>
                  <a:pt x="5666359" y="8665248"/>
                </a:cubicBezTo>
                <a:cubicBezTo>
                  <a:pt x="5666359" y="8700978"/>
                  <a:pt x="5668278" y="8735862"/>
                  <a:pt x="5671933" y="8769554"/>
                </a:cubicBezTo>
                <a:lnTo>
                  <a:pt x="5686617" y="8858798"/>
                </a:lnTo>
                <a:lnTo>
                  <a:pt x="5606553" y="8842018"/>
                </a:lnTo>
                <a:cubicBezTo>
                  <a:pt x="5575071" y="8837668"/>
                  <a:pt x="5542474" y="8835384"/>
                  <a:pt x="5509088" y="8835384"/>
                </a:cubicBezTo>
                <a:cubicBezTo>
                  <a:pt x="5342155" y="8835384"/>
                  <a:pt x="5194976" y="8892489"/>
                  <a:pt x="5108067" y="8979345"/>
                </a:cubicBezTo>
                <a:lnTo>
                  <a:pt x="5079633" y="9014713"/>
                </a:lnTo>
                <a:lnTo>
                  <a:pt x="5051200" y="8979345"/>
                </a:lnTo>
                <a:cubicBezTo>
                  <a:pt x="4964291" y="8892489"/>
                  <a:pt x="4817112" y="8835384"/>
                  <a:pt x="4650179" y="8835384"/>
                </a:cubicBezTo>
                <a:cubicBezTo>
                  <a:pt x="4483246" y="8835384"/>
                  <a:pt x="4336067" y="8892489"/>
                  <a:pt x="4249158" y="8979345"/>
                </a:cubicBezTo>
                <a:lnTo>
                  <a:pt x="4220725" y="9014713"/>
                </a:lnTo>
                <a:lnTo>
                  <a:pt x="4192292" y="8979344"/>
                </a:lnTo>
                <a:cubicBezTo>
                  <a:pt x="4105383" y="8892489"/>
                  <a:pt x="3958204" y="8835384"/>
                  <a:pt x="3791271" y="8835384"/>
                </a:cubicBezTo>
                <a:cubicBezTo>
                  <a:pt x="3624338" y="8835384"/>
                  <a:pt x="3477159" y="8892489"/>
                  <a:pt x="3390250" y="8979344"/>
                </a:cubicBezTo>
                <a:lnTo>
                  <a:pt x="3361816" y="9014713"/>
                </a:lnTo>
                <a:lnTo>
                  <a:pt x="3333383" y="8979344"/>
                </a:lnTo>
                <a:cubicBezTo>
                  <a:pt x="3246474" y="8892489"/>
                  <a:pt x="3099295" y="8835384"/>
                  <a:pt x="2932362" y="8835384"/>
                </a:cubicBezTo>
                <a:cubicBezTo>
                  <a:pt x="2765430" y="8835384"/>
                  <a:pt x="2618252" y="8892489"/>
                  <a:pt x="2531343" y="8979344"/>
                </a:cubicBezTo>
                <a:lnTo>
                  <a:pt x="2502908" y="9014713"/>
                </a:lnTo>
                <a:lnTo>
                  <a:pt x="2474475" y="8979344"/>
                </a:lnTo>
                <a:cubicBezTo>
                  <a:pt x="2387566" y="8892489"/>
                  <a:pt x="2240387" y="8835383"/>
                  <a:pt x="2073454" y="8835383"/>
                </a:cubicBezTo>
                <a:cubicBezTo>
                  <a:pt x="1906521" y="8835383"/>
                  <a:pt x="1759342" y="8892489"/>
                  <a:pt x="1672432" y="8979344"/>
                </a:cubicBezTo>
                <a:lnTo>
                  <a:pt x="1644000" y="9014712"/>
                </a:lnTo>
                <a:lnTo>
                  <a:pt x="1615567" y="8979344"/>
                </a:lnTo>
                <a:cubicBezTo>
                  <a:pt x="1528658" y="8892488"/>
                  <a:pt x="1381479" y="8835383"/>
                  <a:pt x="1214546" y="8835383"/>
                </a:cubicBezTo>
                <a:cubicBezTo>
                  <a:pt x="1047613" y="8835383"/>
                  <a:pt x="900434" y="8892488"/>
                  <a:pt x="813525" y="8979344"/>
                </a:cubicBezTo>
                <a:lnTo>
                  <a:pt x="785092" y="9014713"/>
                </a:lnTo>
                <a:lnTo>
                  <a:pt x="756658" y="8979344"/>
                </a:lnTo>
                <a:cubicBezTo>
                  <a:pt x="669749" y="8892488"/>
                  <a:pt x="522570" y="8835383"/>
                  <a:pt x="355637" y="8835383"/>
                </a:cubicBezTo>
                <a:cubicBezTo>
                  <a:pt x="288864" y="8835383"/>
                  <a:pt x="225251" y="8844520"/>
                  <a:pt x="167392" y="8861043"/>
                </a:cubicBezTo>
                <a:lnTo>
                  <a:pt x="126422" y="8876057"/>
                </a:lnTo>
                <a:lnTo>
                  <a:pt x="129114" y="8866704"/>
                </a:lnTo>
                <a:cubicBezTo>
                  <a:pt x="142996" y="8804784"/>
                  <a:pt x="150672" y="8736707"/>
                  <a:pt x="150672" y="8665247"/>
                </a:cubicBezTo>
                <a:cubicBezTo>
                  <a:pt x="150672" y="8486598"/>
                  <a:pt x="102694" y="8329089"/>
                  <a:pt x="29719" y="8236080"/>
                </a:cubicBezTo>
                <a:lnTo>
                  <a:pt x="3" y="8205651"/>
                </a:lnTo>
                <a:lnTo>
                  <a:pt x="29719" y="8175223"/>
                </a:lnTo>
                <a:cubicBezTo>
                  <a:pt x="102693" y="8082213"/>
                  <a:pt x="150672" y="7924704"/>
                  <a:pt x="150672" y="7746055"/>
                </a:cubicBezTo>
                <a:cubicBezTo>
                  <a:pt x="150672" y="7567405"/>
                  <a:pt x="102694" y="7409896"/>
                  <a:pt x="29719" y="7316887"/>
                </a:cubicBezTo>
                <a:lnTo>
                  <a:pt x="3" y="7286459"/>
                </a:lnTo>
                <a:lnTo>
                  <a:pt x="29718" y="7256030"/>
                </a:lnTo>
                <a:cubicBezTo>
                  <a:pt x="102693" y="7163020"/>
                  <a:pt x="150672" y="7005512"/>
                  <a:pt x="150672" y="6826863"/>
                </a:cubicBezTo>
                <a:cubicBezTo>
                  <a:pt x="150672" y="6648212"/>
                  <a:pt x="102693" y="6490704"/>
                  <a:pt x="29718" y="6397695"/>
                </a:cubicBezTo>
                <a:lnTo>
                  <a:pt x="3" y="6367266"/>
                </a:lnTo>
                <a:lnTo>
                  <a:pt x="29718" y="6336837"/>
                </a:lnTo>
                <a:cubicBezTo>
                  <a:pt x="102693" y="6243828"/>
                  <a:pt x="150672" y="6086319"/>
                  <a:pt x="150672" y="5907671"/>
                </a:cubicBezTo>
                <a:cubicBezTo>
                  <a:pt x="150672" y="5729021"/>
                  <a:pt x="102693" y="5571513"/>
                  <a:pt x="29718" y="5478504"/>
                </a:cubicBezTo>
                <a:lnTo>
                  <a:pt x="2" y="5448075"/>
                </a:lnTo>
                <a:lnTo>
                  <a:pt x="29718" y="5417646"/>
                </a:lnTo>
                <a:cubicBezTo>
                  <a:pt x="102693" y="5324637"/>
                  <a:pt x="150672" y="5167133"/>
                  <a:pt x="150672" y="4988484"/>
                </a:cubicBezTo>
                <a:cubicBezTo>
                  <a:pt x="150672" y="4809834"/>
                  <a:pt x="102693" y="4652326"/>
                  <a:pt x="29718" y="4559317"/>
                </a:cubicBezTo>
                <a:lnTo>
                  <a:pt x="2" y="4528888"/>
                </a:lnTo>
                <a:lnTo>
                  <a:pt x="29718" y="4498459"/>
                </a:lnTo>
                <a:cubicBezTo>
                  <a:pt x="102693" y="4405450"/>
                  <a:pt x="150672" y="4247941"/>
                  <a:pt x="150672" y="4069292"/>
                </a:cubicBezTo>
                <a:cubicBezTo>
                  <a:pt x="150672" y="3890642"/>
                  <a:pt x="102693" y="3733134"/>
                  <a:pt x="29718" y="3640125"/>
                </a:cubicBezTo>
                <a:lnTo>
                  <a:pt x="2" y="3609696"/>
                </a:lnTo>
                <a:lnTo>
                  <a:pt x="29718" y="3579267"/>
                </a:lnTo>
                <a:cubicBezTo>
                  <a:pt x="102693" y="3486258"/>
                  <a:pt x="150672" y="3328749"/>
                  <a:pt x="150672" y="3150100"/>
                </a:cubicBezTo>
                <a:cubicBezTo>
                  <a:pt x="150672" y="2971450"/>
                  <a:pt x="102693" y="2813942"/>
                  <a:pt x="29718" y="2720933"/>
                </a:cubicBezTo>
                <a:lnTo>
                  <a:pt x="2" y="2690504"/>
                </a:lnTo>
                <a:lnTo>
                  <a:pt x="29718" y="2660075"/>
                </a:lnTo>
                <a:cubicBezTo>
                  <a:pt x="102693" y="2567066"/>
                  <a:pt x="150672" y="2409557"/>
                  <a:pt x="150672" y="2230908"/>
                </a:cubicBezTo>
                <a:cubicBezTo>
                  <a:pt x="150672" y="2052258"/>
                  <a:pt x="102693" y="1894750"/>
                  <a:pt x="29718" y="1801741"/>
                </a:cubicBezTo>
                <a:lnTo>
                  <a:pt x="2" y="1771312"/>
                </a:lnTo>
                <a:lnTo>
                  <a:pt x="29718" y="1740883"/>
                </a:lnTo>
                <a:cubicBezTo>
                  <a:pt x="102693" y="1647874"/>
                  <a:pt x="150672" y="1490365"/>
                  <a:pt x="150672" y="1311716"/>
                </a:cubicBezTo>
                <a:cubicBezTo>
                  <a:pt x="150672" y="1133066"/>
                  <a:pt x="102693" y="975558"/>
                  <a:pt x="29718" y="882549"/>
                </a:cubicBezTo>
                <a:lnTo>
                  <a:pt x="0" y="852118"/>
                </a:lnTo>
                <a:close/>
              </a:path>
            </a:pathLst>
          </a:custGeom>
          <a:noFill/>
          <a:ln w="1905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46" name="フリーフォーム: 図形 45">
            <a:extLst>
              <a:ext uri="{FF2B5EF4-FFF2-40B4-BE49-F238E27FC236}">
                <a16:creationId xmlns:a16="http://schemas.microsoft.com/office/drawing/2014/main" id="{3DA06E62-BFF9-E4E5-2D5B-14E8A33B6D46}"/>
              </a:ext>
            </a:extLst>
          </p:cNvPr>
          <p:cNvSpPr/>
          <p:nvPr/>
        </p:nvSpPr>
        <p:spPr>
          <a:xfrm rot="5400000">
            <a:off x="1735113" y="-1270564"/>
            <a:ext cx="6443122" cy="9441452"/>
          </a:xfrm>
          <a:custGeom>
            <a:avLst/>
            <a:gdLst>
              <a:gd name="connsiteX0" fmla="*/ 0 w 5817032"/>
              <a:gd name="connsiteY0" fmla="*/ 852118 h 9014713"/>
              <a:gd name="connsiteX1" fmla="*/ 29718 w 5817032"/>
              <a:gd name="connsiteY1" fmla="*/ 821687 h 9014713"/>
              <a:gd name="connsiteX2" fmla="*/ 150672 w 5817032"/>
              <a:gd name="connsiteY2" fmla="*/ 392520 h 9014713"/>
              <a:gd name="connsiteX3" fmla="*/ 129113 w 5817032"/>
              <a:gd name="connsiteY3" fmla="*/ 191063 h 9014713"/>
              <a:gd name="connsiteX4" fmla="*/ 112574 w 5817032"/>
              <a:gd name="connsiteY4" fmla="*/ 133580 h 9014713"/>
              <a:gd name="connsiteX5" fmla="*/ 167393 w 5817032"/>
              <a:gd name="connsiteY5" fmla="*/ 153669 h 9014713"/>
              <a:gd name="connsiteX6" fmla="*/ 355637 w 5817032"/>
              <a:gd name="connsiteY6" fmla="*/ 179329 h 9014713"/>
              <a:gd name="connsiteX7" fmla="*/ 756659 w 5817032"/>
              <a:gd name="connsiteY7" fmla="*/ 35369 h 9014713"/>
              <a:gd name="connsiteX8" fmla="*/ 785092 w 5817032"/>
              <a:gd name="connsiteY8" fmla="*/ 1 h 9014713"/>
              <a:gd name="connsiteX9" fmla="*/ 813525 w 5817032"/>
              <a:gd name="connsiteY9" fmla="*/ 35369 h 9014713"/>
              <a:gd name="connsiteX10" fmla="*/ 1214546 w 5817032"/>
              <a:gd name="connsiteY10" fmla="*/ 179329 h 9014713"/>
              <a:gd name="connsiteX11" fmla="*/ 1615568 w 5817032"/>
              <a:gd name="connsiteY11" fmla="*/ 35369 h 9014713"/>
              <a:gd name="connsiteX12" fmla="*/ 1644000 w 5817032"/>
              <a:gd name="connsiteY12" fmla="*/ 1 h 9014713"/>
              <a:gd name="connsiteX13" fmla="*/ 1672433 w 5817032"/>
              <a:gd name="connsiteY13" fmla="*/ 35369 h 9014713"/>
              <a:gd name="connsiteX14" fmla="*/ 2073454 w 5817032"/>
              <a:gd name="connsiteY14" fmla="*/ 179329 h 9014713"/>
              <a:gd name="connsiteX15" fmla="*/ 2474475 w 5817032"/>
              <a:gd name="connsiteY15" fmla="*/ 35369 h 9014713"/>
              <a:gd name="connsiteX16" fmla="*/ 2502908 w 5817032"/>
              <a:gd name="connsiteY16" fmla="*/ 0 h 9014713"/>
              <a:gd name="connsiteX17" fmla="*/ 2531342 w 5817032"/>
              <a:gd name="connsiteY17" fmla="*/ 35369 h 9014713"/>
              <a:gd name="connsiteX18" fmla="*/ 2932363 w 5817032"/>
              <a:gd name="connsiteY18" fmla="*/ 179329 h 9014713"/>
              <a:gd name="connsiteX19" fmla="*/ 3333384 w 5817032"/>
              <a:gd name="connsiteY19" fmla="*/ 35369 h 9014713"/>
              <a:gd name="connsiteX20" fmla="*/ 3361817 w 5817032"/>
              <a:gd name="connsiteY20" fmla="*/ 0 h 9014713"/>
              <a:gd name="connsiteX21" fmla="*/ 3390251 w 5817032"/>
              <a:gd name="connsiteY21" fmla="*/ 35369 h 9014713"/>
              <a:gd name="connsiteX22" fmla="*/ 3791272 w 5817032"/>
              <a:gd name="connsiteY22" fmla="*/ 179329 h 9014713"/>
              <a:gd name="connsiteX23" fmla="*/ 4192293 w 5817032"/>
              <a:gd name="connsiteY23" fmla="*/ 35369 h 9014713"/>
              <a:gd name="connsiteX24" fmla="*/ 4220726 w 5817032"/>
              <a:gd name="connsiteY24" fmla="*/ 1 h 9014713"/>
              <a:gd name="connsiteX25" fmla="*/ 4249159 w 5817032"/>
              <a:gd name="connsiteY25" fmla="*/ 35369 h 9014713"/>
              <a:gd name="connsiteX26" fmla="*/ 4650180 w 5817032"/>
              <a:gd name="connsiteY26" fmla="*/ 179329 h 9014713"/>
              <a:gd name="connsiteX27" fmla="*/ 5051201 w 5817032"/>
              <a:gd name="connsiteY27" fmla="*/ 35369 h 9014713"/>
              <a:gd name="connsiteX28" fmla="*/ 5079635 w 5817032"/>
              <a:gd name="connsiteY28" fmla="*/ 0 h 9014713"/>
              <a:gd name="connsiteX29" fmla="*/ 5108068 w 5817032"/>
              <a:gd name="connsiteY29" fmla="*/ 35369 h 9014713"/>
              <a:gd name="connsiteX30" fmla="*/ 5509089 w 5817032"/>
              <a:gd name="connsiteY30" fmla="*/ 179329 h 9014713"/>
              <a:gd name="connsiteX31" fmla="*/ 5697334 w 5817032"/>
              <a:gd name="connsiteY31" fmla="*/ 153669 h 9014713"/>
              <a:gd name="connsiteX32" fmla="*/ 5698836 w 5817032"/>
              <a:gd name="connsiteY32" fmla="*/ 153119 h 9014713"/>
              <a:gd name="connsiteX33" fmla="*/ 5687919 w 5817032"/>
              <a:gd name="connsiteY33" fmla="*/ 191063 h 9014713"/>
              <a:gd name="connsiteX34" fmla="*/ 5666360 w 5817032"/>
              <a:gd name="connsiteY34" fmla="*/ 392520 h 9014713"/>
              <a:gd name="connsiteX35" fmla="*/ 5787314 w 5817032"/>
              <a:gd name="connsiteY35" fmla="*/ 821687 h 9014713"/>
              <a:gd name="connsiteX36" fmla="*/ 5817032 w 5817032"/>
              <a:gd name="connsiteY36" fmla="*/ 852118 h 9014713"/>
              <a:gd name="connsiteX37" fmla="*/ 5787314 w 5817032"/>
              <a:gd name="connsiteY37" fmla="*/ 882549 h 9014713"/>
              <a:gd name="connsiteX38" fmla="*/ 5666360 w 5817032"/>
              <a:gd name="connsiteY38" fmla="*/ 1311716 h 9014713"/>
              <a:gd name="connsiteX39" fmla="*/ 5787314 w 5817032"/>
              <a:gd name="connsiteY39" fmla="*/ 1740883 h 9014713"/>
              <a:gd name="connsiteX40" fmla="*/ 5817030 w 5817032"/>
              <a:gd name="connsiteY40" fmla="*/ 1771312 h 9014713"/>
              <a:gd name="connsiteX41" fmla="*/ 5787314 w 5817032"/>
              <a:gd name="connsiteY41" fmla="*/ 1801741 h 9014713"/>
              <a:gd name="connsiteX42" fmla="*/ 5666359 w 5817032"/>
              <a:gd name="connsiteY42" fmla="*/ 2230908 h 9014713"/>
              <a:gd name="connsiteX43" fmla="*/ 5787313 w 5817032"/>
              <a:gd name="connsiteY43" fmla="*/ 2660075 h 9014713"/>
              <a:gd name="connsiteX44" fmla="*/ 5817029 w 5817032"/>
              <a:gd name="connsiteY44" fmla="*/ 2690504 h 9014713"/>
              <a:gd name="connsiteX45" fmla="*/ 5787313 w 5817032"/>
              <a:gd name="connsiteY45" fmla="*/ 2720933 h 9014713"/>
              <a:gd name="connsiteX46" fmla="*/ 5666359 w 5817032"/>
              <a:gd name="connsiteY46" fmla="*/ 3150100 h 9014713"/>
              <a:gd name="connsiteX47" fmla="*/ 5787313 w 5817032"/>
              <a:gd name="connsiteY47" fmla="*/ 3579267 h 9014713"/>
              <a:gd name="connsiteX48" fmla="*/ 5817029 w 5817032"/>
              <a:gd name="connsiteY48" fmla="*/ 3609696 h 9014713"/>
              <a:gd name="connsiteX49" fmla="*/ 5787313 w 5817032"/>
              <a:gd name="connsiteY49" fmla="*/ 3640125 h 9014713"/>
              <a:gd name="connsiteX50" fmla="*/ 5666359 w 5817032"/>
              <a:gd name="connsiteY50" fmla="*/ 4069292 h 9014713"/>
              <a:gd name="connsiteX51" fmla="*/ 5787313 w 5817032"/>
              <a:gd name="connsiteY51" fmla="*/ 4498459 h 9014713"/>
              <a:gd name="connsiteX52" fmla="*/ 5817029 w 5817032"/>
              <a:gd name="connsiteY52" fmla="*/ 4528888 h 9014713"/>
              <a:gd name="connsiteX53" fmla="*/ 5787313 w 5817032"/>
              <a:gd name="connsiteY53" fmla="*/ 4559317 h 9014713"/>
              <a:gd name="connsiteX54" fmla="*/ 5666359 w 5817032"/>
              <a:gd name="connsiteY54" fmla="*/ 4988484 h 9014713"/>
              <a:gd name="connsiteX55" fmla="*/ 5787313 w 5817032"/>
              <a:gd name="connsiteY55" fmla="*/ 5417648 h 9014713"/>
              <a:gd name="connsiteX56" fmla="*/ 5817029 w 5817032"/>
              <a:gd name="connsiteY56" fmla="*/ 5448077 h 9014713"/>
              <a:gd name="connsiteX57" fmla="*/ 5787313 w 5817032"/>
              <a:gd name="connsiteY57" fmla="*/ 5478506 h 9014713"/>
              <a:gd name="connsiteX58" fmla="*/ 5666359 w 5817032"/>
              <a:gd name="connsiteY58" fmla="*/ 5907673 h 9014713"/>
              <a:gd name="connsiteX59" fmla="*/ 5787313 w 5817032"/>
              <a:gd name="connsiteY59" fmla="*/ 6336839 h 9014713"/>
              <a:gd name="connsiteX60" fmla="*/ 5817029 w 5817032"/>
              <a:gd name="connsiteY60" fmla="*/ 6367268 h 9014713"/>
              <a:gd name="connsiteX61" fmla="*/ 5787313 w 5817032"/>
              <a:gd name="connsiteY61" fmla="*/ 6397697 h 9014713"/>
              <a:gd name="connsiteX62" fmla="*/ 5666359 w 5817032"/>
              <a:gd name="connsiteY62" fmla="*/ 6826865 h 9014713"/>
              <a:gd name="connsiteX63" fmla="*/ 5787313 w 5817032"/>
              <a:gd name="connsiteY63" fmla="*/ 7256032 h 9014713"/>
              <a:gd name="connsiteX64" fmla="*/ 5817029 w 5817032"/>
              <a:gd name="connsiteY64" fmla="*/ 7286461 h 9014713"/>
              <a:gd name="connsiteX65" fmla="*/ 5787313 w 5817032"/>
              <a:gd name="connsiteY65" fmla="*/ 7316889 h 9014713"/>
              <a:gd name="connsiteX66" fmla="*/ 5666359 w 5817032"/>
              <a:gd name="connsiteY66" fmla="*/ 7746056 h 9014713"/>
              <a:gd name="connsiteX67" fmla="*/ 5787313 w 5817032"/>
              <a:gd name="connsiteY67" fmla="*/ 8175224 h 9014713"/>
              <a:gd name="connsiteX68" fmla="*/ 5817029 w 5817032"/>
              <a:gd name="connsiteY68" fmla="*/ 8205653 h 9014713"/>
              <a:gd name="connsiteX69" fmla="*/ 5787313 w 5817032"/>
              <a:gd name="connsiteY69" fmla="*/ 8236081 h 9014713"/>
              <a:gd name="connsiteX70" fmla="*/ 5666359 w 5817032"/>
              <a:gd name="connsiteY70" fmla="*/ 8665248 h 9014713"/>
              <a:gd name="connsiteX71" fmla="*/ 5671933 w 5817032"/>
              <a:gd name="connsiteY71" fmla="*/ 8769554 h 9014713"/>
              <a:gd name="connsiteX72" fmla="*/ 5686617 w 5817032"/>
              <a:gd name="connsiteY72" fmla="*/ 8858798 h 9014713"/>
              <a:gd name="connsiteX73" fmla="*/ 5606553 w 5817032"/>
              <a:gd name="connsiteY73" fmla="*/ 8842018 h 9014713"/>
              <a:gd name="connsiteX74" fmla="*/ 5509088 w 5817032"/>
              <a:gd name="connsiteY74" fmla="*/ 8835384 h 9014713"/>
              <a:gd name="connsiteX75" fmla="*/ 5108067 w 5817032"/>
              <a:gd name="connsiteY75" fmla="*/ 8979345 h 9014713"/>
              <a:gd name="connsiteX76" fmla="*/ 5079633 w 5817032"/>
              <a:gd name="connsiteY76" fmla="*/ 9014713 h 9014713"/>
              <a:gd name="connsiteX77" fmla="*/ 5051200 w 5817032"/>
              <a:gd name="connsiteY77" fmla="*/ 8979345 h 9014713"/>
              <a:gd name="connsiteX78" fmla="*/ 4650179 w 5817032"/>
              <a:gd name="connsiteY78" fmla="*/ 8835384 h 9014713"/>
              <a:gd name="connsiteX79" fmla="*/ 4249158 w 5817032"/>
              <a:gd name="connsiteY79" fmla="*/ 8979345 h 9014713"/>
              <a:gd name="connsiteX80" fmla="*/ 4220725 w 5817032"/>
              <a:gd name="connsiteY80" fmla="*/ 9014713 h 9014713"/>
              <a:gd name="connsiteX81" fmla="*/ 4192292 w 5817032"/>
              <a:gd name="connsiteY81" fmla="*/ 8979344 h 9014713"/>
              <a:gd name="connsiteX82" fmla="*/ 3791271 w 5817032"/>
              <a:gd name="connsiteY82" fmla="*/ 8835384 h 9014713"/>
              <a:gd name="connsiteX83" fmla="*/ 3390250 w 5817032"/>
              <a:gd name="connsiteY83" fmla="*/ 8979344 h 9014713"/>
              <a:gd name="connsiteX84" fmla="*/ 3361816 w 5817032"/>
              <a:gd name="connsiteY84" fmla="*/ 9014713 h 9014713"/>
              <a:gd name="connsiteX85" fmla="*/ 3333383 w 5817032"/>
              <a:gd name="connsiteY85" fmla="*/ 8979344 h 9014713"/>
              <a:gd name="connsiteX86" fmla="*/ 2932362 w 5817032"/>
              <a:gd name="connsiteY86" fmla="*/ 8835384 h 9014713"/>
              <a:gd name="connsiteX87" fmla="*/ 2531343 w 5817032"/>
              <a:gd name="connsiteY87" fmla="*/ 8979344 h 9014713"/>
              <a:gd name="connsiteX88" fmla="*/ 2502908 w 5817032"/>
              <a:gd name="connsiteY88" fmla="*/ 9014713 h 9014713"/>
              <a:gd name="connsiteX89" fmla="*/ 2474475 w 5817032"/>
              <a:gd name="connsiteY89" fmla="*/ 8979344 h 9014713"/>
              <a:gd name="connsiteX90" fmla="*/ 2073454 w 5817032"/>
              <a:gd name="connsiteY90" fmla="*/ 8835383 h 9014713"/>
              <a:gd name="connsiteX91" fmla="*/ 1672432 w 5817032"/>
              <a:gd name="connsiteY91" fmla="*/ 8979344 h 9014713"/>
              <a:gd name="connsiteX92" fmla="*/ 1644000 w 5817032"/>
              <a:gd name="connsiteY92" fmla="*/ 9014712 h 9014713"/>
              <a:gd name="connsiteX93" fmla="*/ 1615567 w 5817032"/>
              <a:gd name="connsiteY93" fmla="*/ 8979344 h 9014713"/>
              <a:gd name="connsiteX94" fmla="*/ 1214546 w 5817032"/>
              <a:gd name="connsiteY94" fmla="*/ 8835383 h 9014713"/>
              <a:gd name="connsiteX95" fmla="*/ 813525 w 5817032"/>
              <a:gd name="connsiteY95" fmla="*/ 8979344 h 9014713"/>
              <a:gd name="connsiteX96" fmla="*/ 785092 w 5817032"/>
              <a:gd name="connsiteY96" fmla="*/ 9014713 h 9014713"/>
              <a:gd name="connsiteX97" fmla="*/ 756658 w 5817032"/>
              <a:gd name="connsiteY97" fmla="*/ 8979344 h 9014713"/>
              <a:gd name="connsiteX98" fmla="*/ 355637 w 5817032"/>
              <a:gd name="connsiteY98" fmla="*/ 8835383 h 9014713"/>
              <a:gd name="connsiteX99" fmla="*/ 167392 w 5817032"/>
              <a:gd name="connsiteY99" fmla="*/ 8861043 h 9014713"/>
              <a:gd name="connsiteX100" fmla="*/ 126422 w 5817032"/>
              <a:gd name="connsiteY100" fmla="*/ 8876057 h 9014713"/>
              <a:gd name="connsiteX101" fmla="*/ 129114 w 5817032"/>
              <a:gd name="connsiteY101" fmla="*/ 8866704 h 9014713"/>
              <a:gd name="connsiteX102" fmla="*/ 150672 w 5817032"/>
              <a:gd name="connsiteY102" fmla="*/ 8665247 h 9014713"/>
              <a:gd name="connsiteX103" fmla="*/ 29719 w 5817032"/>
              <a:gd name="connsiteY103" fmla="*/ 8236080 h 9014713"/>
              <a:gd name="connsiteX104" fmla="*/ 3 w 5817032"/>
              <a:gd name="connsiteY104" fmla="*/ 8205651 h 9014713"/>
              <a:gd name="connsiteX105" fmla="*/ 29719 w 5817032"/>
              <a:gd name="connsiteY105" fmla="*/ 8175223 h 9014713"/>
              <a:gd name="connsiteX106" fmla="*/ 150672 w 5817032"/>
              <a:gd name="connsiteY106" fmla="*/ 7746055 h 9014713"/>
              <a:gd name="connsiteX107" fmla="*/ 29719 w 5817032"/>
              <a:gd name="connsiteY107" fmla="*/ 7316887 h 9014713"/>
              <a:gd name="connsiteX108" fmla="*/ 3 w 5817032"/>
              <a:gd name="connsiteY108" fmla="*/ 7286459 h 9014713"/>
              <a:gd name="connsiteX109" fmla="*/ 29718 w 5817032"/>
              <a:gd name="connsiteY109" fmla="*/ 7256030 h 9014713"/>
              <a:gd name="connsiteX110" fmla="*/ 150672 w 5817032"/>
              <a:gd name="connsiteY110" fmla="*/ 6826863 h 9014713"/>
              <a:gd name="connsiteX111" fmla="*/ 29718 w 5817032"/>
              <a:gd name="connsiteY111" fmla="*/ 6397695 h 9014713"/>
              <a:gd name="connsiteX112" fmla="*/ 3 w 5817032"/>
              <a:gd name="connsiteY112" fmla="*/ 6367266 h 9014713"/>
              <a:gd name="connsiteX113" fmla="*/ 29718 w 5817032"/>
              <a:gd name="connsiteY113" fmla="*/ 6336837 h 9014713"/>
              <a:gd name="connsiteX114" fmla="*/ 150672 w 5817032"/>
              <a:gd name="connsiteY114" fmla="*/ 5907671 h 9014713"/>
              <a:gd name="connsiteX115" fmla="*/ 29718 w 5817032"/>
              <a:gd name="connsiteY115" fmla="*/ 5478504 h 9014713"/>
              <a:gd name="connsiteX116" fmla="*/ 2 w 5817032"/>
              <a:gd name="connsiteY116" fmla="*/ 5448075 h 9014713"/>
              <a:gd name="connsiteX117" fmla="*/ 29718 w 5817032"/>
              <a:gd name="connsiteY117" fmla="*/ 5417646 h 9014713"/>
              <a:gd name="connsiteX118" fmla="*/ 150672 w 5817032"/>
              <a:gd name="connsiteY118" fmla="*/ 4988484 h 9014713"/>
              <a:gd name="connsiteX119" fmla="*/ 29718 w 5817032"/>
              <a:gd name="connsiteY119" fmla="*/ 4559317 h 9014713"/>
              <a:gd name="connsiteX120" fmla="*/ 2 w 5817032"/>
              <a:gd name="connsiteY120" fmla="*/ 4528888 h 9014713"/>
              <a:gd name="connsiteX121" fmla="*/ 29718 w 5817032"/>
              <a:gd name="connsiteY121" fmla="*/ 4498459 h 9014713"/>
              <a:gd name="connsiteX122" fmla="*/ 150672 w 5817032"/>
              <a:gd name="connsiteY122" fmla="*/ 4069292 h 9014713"/>
              <a:gd name="connsiteX123" fmla="*/ 29718 w 5817032"/>
              <a:gd name="connsiteY123" fmla="*/ 3640125 h 9014713"/>
              <a:gd name="connsiteX124" fmla="*/ 2 w 5817032"/>
              <a:gd name="connsiteY124" fmla="*/ 3609696 h 9014713"/>
              <a:gd name="connsiteX125" fmla="*/ 29718 w 5817032"/>
              <a:gd name="connsiteY125" fmla="*/ 3579267 h 9014713"/>
              <a:gd name="connsiteX126" fmla="*/ 150672 w 5817032"/>
              <a:gd name="connsiteY126" fmla="*/ 3150100 h 9014713"/>
              <a:gd name="connsiteX127" fmla="*/ 29718 w 5817032"/>
              <a:gd name="connsiteY127" fmla="*/ 2720933 h 9014713"/>
              <a:gd name="connsiteX128" fmla="*/ 2 w 5817032"/>
              <a:gd name="connsiteY128" fmla="*/ 2690504 h 9014713"/>
              <a:gd name="connsiteX129" fmla="*/ 29718 w 5817032"/>
              <a:gd name="connsiteY129" fmla="*/ 2660075 h 9014713"/>
              <a:gd name="connsiteX130" fmla="*/ 150672 w 5817032"/>
              <a:gd name="connsiteY130" fmla="*/ 2230908 h 9014713"/>
              <a:gd name="connsiteX131" fmla="*/ 29718 w 5817032"/>
              <a:gd name="connsiteY131" fmla="*/ 1801741 h 9014713"/>
              <a:gd name="connsiteX132" fmla="*/ 2 w 5817032"/>
              <a:gd name="connsiteY132" fmla="*/ 1771312 h 9014713"/>
              <a:gd name="connsiteX133" fmla="*/ 29718 w 5817032"/>
              <a:gd name="connsiteY133" fmla="*/ 1740883 h 9014713"/>
              <a:gd name="connsiteX134" fmla="*/ 150672 w 5817032"/>
              <a:gd name="connsiteY134" fmla="*/ 1311716 h 9014713"/>
              <a:gd name="connsiteX135" fmla="*/ 29718 w 5817032"/>
              <a:gd name="connsiteY135" fmla="*/ 882549 h 9014713"/>
              <a:gd name="connsiteX136" fmla="*/ 0 w 5817032"/>
              <a:gd name="connsiteY136" fmla="*/ 852118 h 90147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</a:cxnLst>
            <a:rect l="l" t="t" r="r" b="b"/>
            <a:pathLst>
              <a:path w="5817032" h="9014713">
                <a:moveTo>
                  <a:pt x="0" y="852118"/>
                </a:moveTo>
                <a:lnTo>
                  <a:pt x="29718" y="821687"/>
                </a:lnTo>
                <a:cubicBezTo>
                  <a:pt x="102693" y="728678"/>
                  <a:pt x="150672" y="571169"/>
                  <a:pt x="150672" y="392520"/>
                </a:cubicBezTo>
                <a:cubicBezTo>
                  <a:pt x="150672" y="321060"/>
                  <a:pt x="142995" y="252983"/>
                  <a:pt x="129113" y="191063"/>
                </a:cubicBezTo>
                <a:lnTo>
                  <a:pt x="112574" y="133580"/>
                </a:lnTo>
                <a:lnTo>
                  <a:pt x="167393" y="153669"/>
                </a:lnTo>
                <a:cubicBezTo>
                  <a:pt x="225252" y="170192"/>
                  <a:pt x="288864" y="179329"/>
                  <a:pt x="355637" y="179329"/>
                </a:cubicBezTo>
                <a:cubicBezTo>
                  <a:pt x="522571" y="179329"/>
                  <a:pt x="669750" y="122224"/>
                  <a:pt x="756659" y="35369"/>
                </a:cubicBezTo>
                <a:lnTo>
                  <a:pt x="785092" y="1"/>
                </a:lnTo>
                <a:lnTo>
                  <a:pt x="813525" y="35369"/>
                </a:lnTo>
                <a:cubicBezTo>
                  <a:pt x="900434" y="122224"/>
                  <a:pt x="1047613" y="179329"/>
                  <a:pt x="1214546" y="179329"/>
                </a:cubicBezTo>
                <a:cubicBezTo>
                  <a:pt x="1381480" y="179329"/>
                  <a:pt x="1528658" y="122224"/>
                  <a:pt x="1615568" y="35369"/>
                </a:cubicBezTo>
                <a:lnTo>
                  <a:pt x="1644000" y="1"/>
                </a:lnTo>
                <a:lnTo>
                  <a:pt x="1672433" y="35369"/>
                </a:lnTo>
                <a:cubicBezTo>
                  <a:pt x="1759343" y="122224"/>
                  <a:pt x="1906521" y="179329"/>
                  <a:pt x="2073454" y="179329"/>
                </a:cubicBezTo>
                <a:cubicBezTo>
                  <a:pt x="2240387" y="179329"/>
                  <a:pt x="2387566" y="122224"/>
                  <a:pt x="2474475" y="35369"/>
                </a:cubicBezTo>
                <a:lnTo>
                  <a:pt x="2502908" y="0"/>
                </a:lnTo>
                <a:lnTo>
                  <a:pt x="2531342" y="35369"/>
                </a:lnTo>
                <a:cubicBezTo>
                  <a:pt x="2618252" y="122224"/>
                  <a:pt x="2765430" y="179329"/>
                  <a:pt x="2932363" y="179329"/>
                </a:cubicBezTo>
                <a:cubicBezTo>
                  <a:pt x="3099296" y="179329"/>
                  <a:pt x="3246475" y="122224"/>
                  <a:pt x="3333384" y="35369"/>
                </a:cubicBezTo>
                <a:lnTo>
                  <a:pt x="3361817" y="0"/>
                </a:lnTo>
                <a:lnTo>
                  <a:pt x="3390251" y="35369"/>
                </a:lnTo>
                <a:cubicBezTo>
                  <a:pt x="3477160" y="122224"/>
                  <a:pt x="3624339" y="179329"/>
                  <a:pt x="3791272" y="179329"/>
                </a:cubicBezTo>
                <a:cubicBezTo>
                  <a:pt x="3958205" y="179329"/>
                  <a:pt x="4105384" y="122224"/>
                  <a:pt x="4192293" y="35369"/>
                </a:cubicBezTo>
                <a:lnTo>
                  <a:pt x="4220726" y="1"/>
                </a:lnTo>
                <a:lnTo>
                  <a:pt x="4249159" y="35369"/>
                </a:lnTo>
                <a:cubicBezTo>
                  <a:pt x="4336068" y="122224"/>
                  <a:pt x="4483247" y="179329"/>
                  <a:pt x="4650180" y="179329"/>
                </a:cubicBezTo>
                <a:cubicBezTo>
                  <a:pt x="4817113" y="179329"/>
                  <a:pt x="4964292" y="122224"/>
                  <a:pt x="5051201" y="35369"/>
                </a:cubicBezTo>
                <a:lnTo>
                  <a:pt x="5079635" y="0"/>
                </a:lnTo>
                <a:lnTo>
                  <a:pt x="5108068" y="35369"/>
                </a:lnTo>
                <a:cubicBezTo>
                  <a:pt x="5194977" y="122224"/>
                  <a:pt x="5342156" y="179329"/>
                  <a:pt x="5509089" y="179329"/>
                </a:cubicBezTo>
                <a:cubicBezTo>
                  <a:pt x="5575863" y="179329"/>
                  <a:pt x="5639475" y="170192"/>
                  <a:pt x="5697334" y="153669"/>
                </a:cubicBezTo>
                <a:lnTo>
                  <a:pt x="5698836" y="153119"/>
                </a:lnTo>
                <a:lnTo>
                  <a:pt x="5687919" y="191063"/>
                </a:lnTo>
                <a:cubicBezTo>
                  <a:pt x="5674036" y="252983"/>
                  <a:pt x="5666360" y="321060"/>
                  <a:pt x="5666360" y="392520"/>
                </a:cubicBezTo>
                <a:cubicBezTo>
                  <a:pt x="5666360" y="571169"/>
                  <a:pt x="5714339" y="728678"/>
                  <a:pt x="5787314" y="821687"/>
                </a:cubicBezTo>
                <a:lnTo>
                  <a:pt x="5817032" y="852118"/>
                </a:lnTo>
                <a:lnTo>
                  <a:pt x="5787314" y="882549"/>
                </a:lnTo>
                <a:cubicBezTo>
                  <a:pt x="5714339" y="975558"/>
                  <a:pt x="5666360" y="1133066"/>
                  <a:pt x="5666360" y="1311716"/>
                </a:cubicBezTo>
                <a:cubicBezTo>
                  <a:pt x="5666360" y="1490365"/>
                  <a:pt x="5714339" y="1647874"/>
                  <a:pt x="5787314" y="1740883"/>
                </a:cubicBezTo>
                <a:lnTo>
                  <a:pt x="5817030" y="1771312"/>
                </a:lnTo>
                <a:lnTo>
                  <a:pt x="5787314" y="1801741"/>
                </a:lnTo>
                <a:cubicBezTo>
                  <a:pt x="5714339" y="1894750"/>
                  <a:pt x="5666359" y="2052258"/>
                  <a:pt x="5666359" y="2230908"/>
                </a:cubicBezTo>
                <a:cubicBezTo>
                  <a:pt x="5666359" y="2409557"/>
                  <a:pt x="5714338" y="2567066"/>
                  <a:pt x="5787313" y="2660075"/>
                </a:cubicBezTo>
                <a:lnTo>
                  <a:pt x="5817029" y="2690504"/>
                </a:lnTo>
                <a:lnTo>
                  <a:pt x="5787313" y="2720933"/>
                </a:lnTo>
                <a:cubicBezTo>
                  <a:pt x="5714338" y="2813942"/>
                  <a:pt x="5666359" y="2971450"/>
                  <a:pt x="5666359" y="3150100"/>
                </a:cubicBezTo>
                <a:cubicBezTo>
                  <a:pt x="5666359" y="3328749"/>
                  <a:pt x="5714338" y="3486258"/>
                  <a:pt x="5787313" y="3579267"/>
                </a:cubicBezTo>
                <a:lnTo>
                  <a:pt x="5817029" y="3609696"/>
                </a:lnTo>
                <a:lnTo>
                  <a:pt x="5787313" y="3640125"/>
                </a:lnTo>
                <a:cubicBezTo>
                  <a:pt x="5714338" y="3733134"/>
                  <a:pt x="5666359" y="3890642"/>
                  <a:pt x="5666359" y="4069292"/>
                </a:cubicBezTo>
                <a:cubicBezTo>
                  <a:pt x="5666359" y="4247941"/>
                  <a:pt x="5714338" y="4405450"/>
                  <a:pt x="5787313" y="4498459"/>
                </a:cubicBezTo>
                <a:lnTo>
                  <a:pt x="5817029" y="4528888"/>
                </a:lnTo>
                <a:lnTo>
                  <a:pt x="5787313" y="4559317"/>
                </a:lnTo>
                <a:cubicBezTo>
                  <a:pt x="5714338" y="4652326"/>
                  <a:pt x="5666359" y="4809834"/>
                  <a:pt x="5666359" y="4988484"/>
                </a:cubicBezTo>
                <a:cubicBezTo>
                  <a:pt x="5666359" y="5167133"/>
                  <a:pt x="5714338" y="5324640"/>
                  <a:pt x="5787313" y="5417648"/>
                </a:cubicBezTo>
                <a:lnTo>
                  <a:pt x="5817029" y="5448077"/>
                </a:lnTo>
                <a:lnTo>
                  <a:pt x="5787313" y="5478506"/>
                </a:lnTo>
                <a:cubicBezTo>
                  <a:pt x="5714338" y="5571515"/>
                  <a:pt x="5666359" y="5729024"/>
                  <a:pt x="5666359" y="5907673"/>
                </a:cubicBezTo>
                <a:cubicBezTo>
                  <a:pt x="5666359" y="6086321"/>
                  <a:pt x="5714338" y="6243831"/>
                  <a:pt x="5787313" y="6336839"/>
                </a:cubicBezTo>
                <a:lnTo>
                  <a:pt x="5817029" y="6367268"/>
                </a:lnTo>
                <a:lnTo>
                  <a:pt x="5787313" y="6397697"/>
                </a:lnTo>
                <a:cubicBezTo>
                  <a:pt x="5714338" y="6490706"/>
                  <a:pt x="5666359" y="6648215"/>
                  <a:pt x="5666359" y="6826865"/>
                </a:cubicBezTo>
                <a:cubicBezTo>
                  <a:pt x="5666359" y="7005514"/>
                  <a:pt x="5714338" y="7163023"/>
                  <a:pt x="5787313" y="7256032"/>
                </a:cubicBezTo>
                <a:lnTo>
                  <a:pt x="5817029" y="7286461"/>
                </a:lnTo>
                <a:lnTo>
                  <a:pt x="5787313" y="7316889"/>
                </a:lnTo>
                <a:cubicBezTo>
                  <a:pt x="5714338" y="7409898"/>
                  <a:pt x="5666359" y="7567407"/>
                  <a:pt x="5666359" y="7746056"/>
                </a:cubicBezTo>
                <a:cubicBezTo>
                  <a:pt x="5666359" y="7924706"/>
                  <a:pt x="5714338" y="8082215"/>
                  <a:pt x="5787313" y="8175224"/>
                </a:cubicBezTo>
                <a:lnTo>
                  <a:pt x="5817029" y="8205653"/>
                </a:lnTo>
                <a:lnTo>
                  <a:pt x="5787313" y="8236081"/>
                </a:lnTo>
                <a:cubicBezTo>
                  <a:pt x="5714338" y="8329090"/>
                  <a:pt x="5666359" y="8486599"/>
                  <a:pt x="5666359" y="8665248"/>
                </a:cubicBezTo>
                <a:cubicBezTo>
                  <a:pt x="5666359" y="8700978"/>
                  <a:pt x="5668278" y="8735862"/>
                  <a:pt x="5671933" y="8769554"/>
                </a:cubicBezTo>
                <a:lnTo>
                  <a:pt x="5686617" y="8858798"/>
                </a:lnTo>
                <a:lnTo>
                  <a:pt x="5606553" y="8842018"/>
                </a:lnTo>
                <a:cubicBezTo>
                  <a:pt x="5575071" y="8837668"/>
                  <a:pt x="5542474" y="8835384"/>
                  <a:pt x="5509088" y="8835384"/>
                </a:cubicBezTo>
                <a:cubicBezTo>
                  <a:pt x="5342155" y="8835384"/>
                  <a:pt x="5194976" y="8892489"/>
                  <a:pt x="5108067" y="8979345"/>
                </a:cubicBezTo>
                <a:lnTo>
                  <a:pt x="5079633" y="9014713"/>
                </a:lnTo>
                <a:lnTo>
                  <a:pt x="5051200" y="8979345"/>
                </a:lnTo>
                <a:cubicBezTo>
                  <a:pt x="4964291" y="8892489"/>
                  <a:pt x="4817112" y="8835384"/>
                  <a:pt x="4650179" y="8835384"/>
                </a:cubicBezTo>
                <a:cubicBezTo>
                  <a:pt x="4483246" y="8835384"/>
                  <a:pt x="4336067" y="8892489"/>
                  <a:pt x="4249158" y="8979345"/>
                </a:cubicBezTo>
                <a:lnTo>
                  <a:pt x="4220725" y="9014713"/>
                </a:lnTo>
                <a:lnTo>
                  <a:pt x="4192292" y="8979344"/>
                </a:lnTo>
                <a:cubicBezTo>
                  <a:pt x="4105383" y="8892489"/>
                  <a:pt x="3958204" y="8835384"/>
                  <a:pt x="3791271" y="8835384"/>
                </a:cubicBezTo>
                <a:cubicBezTo>
                  <a:pt x="3624338" y="8835384"/>
                  <a:pt x="3477159" y="8892489"/>
                  <a:pt x="3390250" y="8979344"/>
                </a:cubicBezTo>
                <a:lnTo>
                  <a:pt x="3361816" y="9014713"/>
                </a:lnTo>
                <a:lnTo>
                  <a:pt x="3333383" y="8979344"/>
                </a:lnTo>
                <a:cubicBezTo>
                  <a:pt x="3246474" y="8892489"/>
                  <a:pt x="3099295" y="8835384"/>
                  <a:pt x="2932362" y="8835384"/>
                </a:cubicBezTo>
                <a:cubicBezTo>
                  <a:pt x="2765430" y="8835384"/>
                  <a:pt x="2618252" y="8892489"/>
                  <a:pt x="2531343" y="8979344"/>
                </a:cubicBezTo>
                <a:lnTo>
                  <a:pt x="2502908" y="9014713"/>
                </a:lnTo>
                <a:lnTo>
                  <a:pt x="2474475" y="8979344"/>
                </a:lnTo>
                <a:cubicBezTo>
                  <a:pt x="2387566" y="8892489"/>
                  <a:pt x="2240387" y="8835383"/>
                  <a:pt x="2073454" y="8835383"/>
                </a:cubicBezTo>
                <a:cubicBezTo>
                  <a:pt x="1906521" y="8835383"/>
                  <a:pt x="1759342" y="8892489"/>
                  <a:pt x="1672432" y="8979344"/>
                </a:cubicBezTo>
                <a:lnTo>
                  <a:pt x="1644000" y="9014712"/>
                </a:lnTo>
                <a:lnTo>
                  <a:pt x="1615567" y="8979344"/>
                </a:lnTo>
                <a:cubicBezTo>
                  <a:pt x="1528658" y="8892488"/>
                  <a:pt x="1381479" y="8835383"/>
                  <a:pt x="1214546" y="8835383"/>
                </a:cubicBezTo>
                <a:cubicBezTo>
                  <a:pt x="1047613" y="8835383"/>
                  <a:pt x="900434" y="8892488"/>
                  <a:pt x="813525" y="8979344"/>
                </a:cubicBezTo>
                <a:lnTo>
                  <a:pt x="785092" y="9014713"/>
                </a:lnTo>
                <a:lnTo>
                  <a:pt x="756658" y="8979344"/>
                </a:lnTo>
                <a:cubicBezTo>
                  <a:pt x="669749" y="8892488"/>
                  <a:pt x="522570" y="8835383"/>
                  <a:pt x="355637" y="8835383"/>
                </a:cubicBezTo>
                <a:cubicBezTo>
                  <a:pt x="288864" y="8835383"/>
                  <a:pt x="225251" y="8844520"/>
                  <a:pt x="167392" y="8861043"/>
                </a:cubicBezTo>
                <a:lnTo>
                  <a:pt x="126422" y="8876057"/>
                </a:lnTo>
                <a:lnTo>
                  <a:pt x="129114" y="8866704"/>
                </a:lnTo>
                <a:cubicBezTo>
                  <a:pt x="142996" y="8804784"/>
                  <a:pt x="150672" y="8736707"/>
                  <a:pt x="150672" y="8665247"/>
                </a:cubicBezTo>
                <a:cubicBezTo>
                  <a:pt x="150672" y="8486598"/>
                  <a:pt x="102694" y="8329089"/>
                  <a:pt x="29719" y="8236080"/>
                </a:cubicBezTo>
                <a:lnTo>
                  <a:pt x="3" y="8205651"/>
                </a:lnTo>
                <a:lnTo>
                  <a:pt x="29719" y="8175223"/>
                </a:lnTo>
                <a:cubicBezTo>
                  <a:pt x="102693" y="8082213"/>
                  <a:pt x="150672" y="7924704"/>
                  <a:pt x="150672" y="7746055"/>
                </a:cubicBezTo>
                <a:cubicBezTo>
                  <a:pt x="150672" y="7567405"/>
                  <a:pt x="102694" y="7409896"/>
                  <a:pt x="29719" y="7316887"/>
                </a:cubicBezTo>
                <a:lnTo>
                  <a:pt x="3" y="7286459"/>
                </a:lnTo>
                <a:lnTo>
                  <a:pt x="29718" y="7256030"/>
                </a:lnTo>
                <a:cubicBezTo>
                  <a:pt x="102693" y="7163020"/>
                  <a:pt x="150672" y="7005512"/>
                  <a:pt x="150672" y="6826863"/>
                </a:cubicBezTo>
                <a:cubicBezTo>
                  <a:pt x="150672" y="6648212"/>
                  <a:pt x="102693" y="6490704"/>
                  <a:pt x="29718" y="6397695"/>
                </a:cubicBezTo>
                <a:lnTo>
                  <a:pt x="3" y="6367266"/>
                </a:lnTo>
                <a:lnTo>
                  <a:pt x="29718" y="6336837"/>
                </a:lnTo>
                <a:cubicBezTo>
                  <a:pt x="102693" y="6243828"/>
                  <a:pt x="150672" y="6086319"/>
                  <a:pt x="150672" y="5907671"/>
                </a:cubicBezTo>
                <a:cubicBezTo>
                  <a:pt x="150672" y="5729021"/>
                  <a:pt x="102693" y="5571513"/>
                  <a:pt x="29718" y="5478504"/>
                </a:cubicBezTo>
                <a:lnTo>
                  <a:pt x="2" y="5448075"/>
                </a:lnTo>
                <a:lnTo>
                  <a:pt x="29718" y="5417646"/>
                </a:lnTo>
                <a:cubicBezTo>
                  <a:pt x="102693" y="5324637"/>
                  <a:pt x="150672" y="5167133"/>
                  <a:pt x="150672" y="4988484"/>
                </a:cubicBezTo>
                <a:cubicBezTo>
                  <a:pt x="150672" y="4809834"/>
                  <a:pt x="102693" y="4652326"/>
                  <a:pt x="29718" y="4559317"/>
                </a:cubicBezTo>
                <a:lnTo>
                  <a:pt x="2" y="4528888"/>
                </a:lnTo>
                <a:lnTo>
                  <a:pt x="29718" y="4498459"/>
                </a:lnTo>
                <a:cubicBezTo>
                  <a:pt x="102693" y="4405450"/>
                  <a:pt x="150672" y="4247941"/>
                  <a:pt x="150672" y="4069292"/>
                </a:cubicBezTo>
                <a:cubicBezTo>
                  <a:pt x="150672" y="3890642"/>
                  <a:pt x="102693" y="3733134"/>
                  <a:pt x="29718" y="3640125"/>
                </a:cubicBezTo>
                <a:lnTo>
                  <a:pt x="2" y="3609696"/>
                </a:lnTo>
                <a:lnTo>
                  <a:pt x="29718" y="3579267"/>
                </a:lnTo>
                <a:cubicBezTo>
                  <a:pt x="102693" y="3486258"/>
                  <a:pt x="150672" y="3328749"/>
                  <a:pt x="150672" y="3150100"/>
                </a:cubicBezTo>
                <a:cubicBezTo>
                  <a:pt x="150672" y="2971450"/>
                  <a:pt x="102693" y="2813942"/>
                  <a:pt x="29718" y="2720933"/>
                </a:cubicBezTo>
                <a:lnTo>
                  <a:pt x="2" y="2690504"/>
                </a:lnTo>
                <a:lnTo>
                  <a:pt x="29718" y="2660075"/>
                </a:lnTo>
                <a:cubicBezTo>
                  <a:pt x="102693" y="2567066"/>
                  <a:pt x="150672" y="2409557"/>
                  <a:pt x="150672" y="2230908"/>
                </a:cubicBezTo>
                <a:cubicBezTo>
                  <a:pt x="150672" y="2052258"/>
                  <a:pt x="102693" y="1894750"/>
                  <a:pt x="29718" y="1801741"/>
                </a:cubicBezTo>
                <a:lnTo>
                  <a:pt x="2" y="1771312"/>
                </a:lnTo>
                <a:lnTo>
                  <a:pt x="29718" y="1740883"/>
                </a:lnTo>
                <a:cubicBezTo>
                  <a:pt x="102693" y="1647874"/>
                  <a:pt x="150672" y="1490365"/>
                  <a:pt x="150672" y="1311716"/>
                </a:cubicBezTo>
                <a:cubicBezTo>
                  <a:pt x="150672" y="1133066"/>
                  <a:pt x="102693" y="975558"/>
                  <a:pt x="29718" y="882549"/>
                </a:cubicBezTo>
                <a:lnTo>
                  <a:pt x="0" y="852118"/>
                </a:lnTo>
                <a:close/>
              </a:path>
            </a:pathLst>
          </a:custGeom>
          <a:noFill/>
          <a:ln w="1905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A23A10FD-C5F2-5093-26B9-17D7CCF65448}"/>
              </a:ext>
            </a:extLst>
          </p:cNvPr>
          <p:cNvGrpSpPr/>
          <p:nvPr/>
        </p:nvGrpSpPr>
        <p:grpSpPr>
          <a:xfrm>
            <a:off x="1013460" y="908720"/>
            <a:ext cx="7879080" cy="5122864"/>
            <a:chOff x="1013460" y="908720"/>
            <a:chExt cx="7879080" cy="5122864"/>
          </a:xfrm>
        </p:grpSpPr>
        <p:sp>
          <p:nvSpPr>
            <p:cNvPr id="3" name="テキスト ボックス 2">
              <a:extLst>
                <a:ext uri="{FF2B5EF4-FFF2-40B4-BE49-F238E27FC236}">
                  <a16:creationId xmlns:a16="http://schemas.microsoft.com/office/drawing/2014/main" id="{11D85BD0-FCC6-0317-3595-819956776946}"/>
                </a:ext>
              </a:extLst>
            </p:cNvPr>
            <p:cNvSpPr txBox="1"/>
            <p:nvPr/>
          </p:nvSpPr>
          <p:spPr>
            <a:xfrm>
              <a:off x="1013460" y="5139189"/>
              <a:ext cx="7879080" cy="892395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 algn="l">
                <a:spcAft>
                  <a:spcPts val="0"/>
                </a:spcAft>
              </a:pPr>
              <a:r>
                <a:rPr lang="ja-JP" altLang="en-US" sz="5400" dirty="0">
                  <a:ln w="28575">
                    <a:solidFill>
                      <a:sysClr val="windowText" lastClr="000000"/>
                    </a:solidFill>
                  </a:ln>
                  <a:solidFill>
                    <a:srgbClr val="FFFF00"/>
                  </a:solidFill>
                </a:rPr>
                <a:t>ご注意ください</a:t>
              </a:r>
              <a:endParaRPr lang="en-US" altLang="ja-JP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endParaRPr>
            </a:p>
          </p:txBody>
        </p:sp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5A13A365-D553-804B-E966-93AF70B02608}"/>
                </a:ext>
              </a:extLst>
            </p:cNvPr>
            <p:cNvGrpSpPr/>
            <p:nvPr/>
          </p:nvGrpSpPr>
          <p:grpSpPr>
            <a:xfrm>
              <a:off x="1013460" y="908720"/>
              <a:ext cx="7879080" cy="4016233"/>
              <a:chOff x="1013460" y="909003"/>
              <a:chExt cx="7879080" cy="3744143"/>
            </a:xfrm>
          </p:grpSpPr>
          <p:sp>
            <p:nvSpPr>
              <p:cNvPr id="49" name="テキスト ボックス 48">
                <a:extLst>
                  <a:ext uri="{FF2B5EF4-FFF2-40B4-BE49-F238E27FC236}">
                    <a16:creationId xmlns:a16="http://schemas.microsoft.com/office/drawing/2014/main" id="{207EFB94-2D05-0B1C-3DF9-5C1ED4CF1CFD}"/>
                  </a:ext>
                </a:extLst>
              </p:cNvPr>
              <p:cNvSpPr txBox="1"/>
              <p:nvPr/>
            </p:nvSpPr>
            <p:spPr>
              <a:xfrm>
                <a:off x="1013460" y="4065764"/>
                <a:ext cx="7879080" cy="587382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>
                <a:defPPr>
                  <a:defRPr lang="ja-JP"/>
                </a:defPPr>
                <a:lvl1pPr algn="ctr">
                  <a:spcAft>
                    <a:spcPts val="1200"/>
                  </a:spcAft>
                  <a:defRPr sz="4800" b="1">
                    <a:latin typeface="メイリオ" panose="020B0604030504040204" pitchFamily="50" charset="-128"/>
                    <a:ea typeface="メイリオ" panose="020B0604030504040204" pitchFamily="50" charset="-128"/>
                  </a:defRPr>
                </a:lvl1pPr>
              </a:lstStyle>
              <a:p>
                <a:pPr algn="l">
                  <a:spcAft>
                    <a:spcPts val="0"/>
                  </a:spcAft>
                </a:pPr>
                <a:r>
                  <a:rPr lang="ja-JP" altLang="en-US" sz="5400" dirty="0">
                    <a:ln w="28575">
                      <a:noFill/>
                    </a:ln>
                    <a:solidFill>
                      <a:sysClr val="windowText" lastClr="000000"/>
                    </a:solidFill>
                  </a:rPr>
                  <a:t>クレーム対象案件になります！</a:t>
                </a:r>
                <a:endParaRPr lang="en-US" altLang="ja-JP" sz="5400" dirty="0">
                  <a:ln w="28575">
                    <a:noFill/>
                  </a:ln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4" name="テキスト ボックス 3">
                <a:extLst>
                  <a:ext uri="{FF2B5EF4-FFF2-40B4-BE49-F238E27FC236}">
                    <a16:creationId xmlns:a16="http://schemas.microsoft.com/office/drawing/2014/main" id="{182E6DC9-426D-B1B3-37B0-CD6684B6866D}"/>
                  </a:ext>
                </a:extLst>
              </p:cNvPr>
              <p:cNvSpPr txBox="1"/>
              <p:nvPr/>
            </p:nvSpPr>
            <p:spPr>
              <a:xfrm>
                <a:off x="1013460" y="909003"/>
                <a:ext cx="7879080" cy="2954372"/>
              </a:xfrm>
              <a:prstGeom prst="rect">
                <a:avLst/>
              </a:prstGeom>
              <a:noFill/>
            </p:spPr>
            <p:txBody>
              <a:bodyPr wrap="square" rtlCol="0">
                <a:prstTxWarp prst="textPlain">
                  <a:avLst/>
                </a:prstTxWarp>
                <a:spAutoFit/>
              </a:bodyPr>
              <a:lstStyle>
                <a:defPPr>
                  <a:defRPr lang="ja-JP"/>
                </a:defPPr>
                <a:lvl1pPr algn="ctr">
                  <a:spcAft>
                    <a:spcPts val="1200"/>
                  </a:spcAft>
                  <a:defRPr sz="4800" b="1">
                    <a:latin typeface="メイリオ" panose="020B0604030504040204" pitchFamily="50" charset="-128"/>
                    <a:ea typeface="メイリオ" panose="020B0604030504040204" pitchFamily="50" charset="-128"/>
                  </a:defRPr>
                </a:lvl1pPr>
              </a:lstStyle>
              <a:p>
                <a:pPr algn="l">
                  <a:spcAft>
                    <a:spcPts val="0"/>
                  </a:spcAft>
                </a:pPr>
                <a:r>
                  <a:rPr lang="ja-JP" altLang="en-US" sz="5400" dirty="0">
                    <a:ln w="28575">
                      <a:solidFill>
                        <a:sysClr val="windowText" lastClr="000000"/>
                      </a:solidFill>
                    </a:ln>
                    <a:solidFill>
                      <a:srgbClr val="FF0000"/>
                    </a:solidFill>
                  </a:rPr>
                  <a:t>ポスト投函物を</a:t>
                </a:r>
              </a:p>
              <a:p>
                <a:pPr algn="l">
                  <a:spcAft>
                    <a:spcPts val="0"/>
                  </a:spcAft>
                </a:pPr>
                <a:r>
                  <a:rPr lang="ja-JP" altLang="en-US" sz="5400" dirty="0">
                    <a:ln w="28575">
                      <a:solidFill>
                        <a:sysClr val="windowText" lastClr="000000"/>
                      </a:solidFill>
                    </a:ln>
                    <a:solidFill>
                      <a:srgbClr val="FF0000"/>
                    </a:solidFill>
                  </a:rPr>
                  <a:t>投げ入れないで</a:t>
                </a:r>
              </a:p>
              <a:p>
                <a:pPr algn="l">
                  <a:spcAft>
                    <a:spcPts val="0"/>
                  </a:spcAft>
                </a:pPr>
                <a:r>
                  <a:rPr lang="ja-JP" altLang="en-US" sz="5400" dirty="0">
                    <a:ln w="28575">
                      <a:solidFill>
                        <a:sysClr val="windowText" lastClr="000000"/>
                      </a:solidFill>
                    </a:ln>
                    <a:solidFill>
                      <a:srgbClr val="FF0000"/>
                    </a:solidFill>
                  </a:rPr>
                  <a:t>ください</a:t>
                </a:r>
                <a:endParaRPr lang="en-US" altLang="ja-JP" sz="5400" dirty="0">
                  <a:ln w="28575">
                    <a:solidFill>
                      <a:sysClr val="windowText" lastClr="000000"/>
                    </a:solidFill>
                  </a:ln>
                  <a:solidFill>
                    <a:srgbClr val="FF0000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2163075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グループ化 9">
            <a:extLst>
              <a:ext uri="{FF2B5EF4-FFF2-40B4-BE49-F238E27FC236}">
                <a16:creationId xmlns:a16="http://schemas.microsoft.com/office/drawing/2014/main" id="{39EF85BC-4D4F-0B24-4016-5C2804F25DA1}"/>
              </a:ext>
            </a:extLst>
          </p:cNvPr>
          <p:cNvGrpSpPr/>
          <p:nvPr/>
        </p:nvGrpSpPr>
        <p:grpSpPr>
          <a:xfrm>
            <a:off x="5360230" y="304800"/>
            <a:ext cx="4139370" cy="6229545"/>
            <a:chOff x="921012" y="844062"/>
            <a:chExt cx="5015976" cy="8217875"/>
          </a:xfrm>
        </p:grpSpPr>
        <p:sp>
          <p:nvSpPr>
            <p:cNvPr id="11" name="テキスト ボックス 10">
              <a:extLst>
                <a:ext uri="{FF2B5EF4-FFF2-40B4-BE49-F238E27FC236}">
                  <a16:creationId xmlns:a16="http://schemas.microsoft.com/office/drawing/2014/main" id="{7DB6B153-B9EE-CE66-29AF-F5BA3DB22F7E}"/>
                </a:ext>
              </a:extLst>
            </p:cNvPr>
            <p:cNvSpPr txBox="1"/>
            <p:nvPr/>
          </p:nvSpPr>
          <p:spPr>
            <a:xfrm rot="5400000">
              <a:off x="-1531552" y="4596439"/>
              <a:ext cx="8217874" cy="713120"/>
            </a:xfrm>
            <a:prstGeom prst="rect">
              <a:avLst/>
            </a:prstGeom>
            <a:noFill/>
          </p:spPr>
          <p:txBody>
            <a:bodyPr vert="eaVert" wrap="non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 algn="l"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  <a:solidFill>
                    <a:sysClr val="windowText" lastClr="000000"/>
                  </a:solidFill>
                </a:rPr>
                <a:t>クレーム対象案件になります！</a:t>
              </a:r>
              <a:endParaRPr lang="en-US" altLang="ja-JP" sz="5400" dirty="0">
                <a:ln w="28575">
                  <a:noFill/>
                </a:ln>
                <a:solidFill>
                  <a:sysClr val="windowText" lastClr="000000"/>
                </a:solidFill>
              </a:endParaRPr>
            </a:p>
          </p:txBody>
        </p:sp>
        <p:grpSp>
          <p:nvGrpSpPr>
            <p:cNvPr id="12" name="グループ化 11">
              <a:extLst>
                <a:ext uri="{FF2B5EF4-FFF2-40B4-BE49-F238E27FC236}">
                  <a16:creationId xmlns:a16="http://schemas.microsoft.com/office/drawing/2014/main" id="{08042168-5D08-6781-AA6B-A04067F89D64}"/>
                </a:ext>
              </a:extLst>
            </p:cNvPr>
            <p:cNvGrpSpPr/>
            <p:nvPr/>
          </p:nvGrpSpPr>
          <p:grpSpPr>
            <a:xfrm>
              <a:off x="921012" y="844062"/>
              <a:ext cx="5015976" cy="8217875"/>
              <a:chOff x="768310" y="844062"/>
              <a:chExt cx="5502653" cy="8217875"/>
            </a:xfrm>
          </p:grpSpPr>
          <p:sp>
            <p:nvSpPr>
              <p:cNvPr id="13" name="テキスト ボックス 12">
                <a:extLst>
                  <a:ext uri="{FF2B5EF4-FFF2-40B4-BE49-F238E27FC236}">
                    <a16:creationId xmlns:a16="http://schemas.microsoft.com/office/drawing/2014/main" id="{C42807E4-48DE-34BD-3D00-C1ED49DB7566}"/>
                  </a:ext>
                </a:extLst>
              </p:cNvPr>
              <p:cNvSpPr txBox="1"/>
              <p:nvPr/>
            </p:nvSpPr>
            <p:spPr>
              <a:xfrm rot="5400000">
                <a:off x="-2798432" y="4410804"/>
                <a:ext cx="8217874" cy="1084390"/>
              </a:xfrm>
              <a:prstGeom prst="rect">
                <a:avLst/>
              </a:prstGeom>
              <a:noFill/>
            </p:spPr>
            <p:txBody>
              <a:bodyPr vert="eaVert" wrap="none" rtlCol="0">
                <a:prstTxWarp prst="textPlain">
                  <a:avLst/>
                </a:prstTxWarp>
                <a:spAutoFit/>
              </a:bodyPr>
              <a:lstStyle>
                <a:defPPr>
                  <a:defRPr lang="ja-JP"/>
                </a:defPPr>
                <a:lvl1pPr algn="ctr">
                  <a:spcAft>
                    <a:spcPts val="1200"/>
                  </a:spcAft>
                  <a:defRPr sz="4800" b="1">
                    <a:latin typeface="メイリオ" panose="020B0604030504040204" pitchFamily="50" charset="-128"/>
                    <a:ea typeface="メイリオ" panose="020B0604030504040204" pitchFamily="50" charset="-128"/>
                  </a:defRPr>
                </a:lvl1pPr>
              </a:lstStyle>
              <a:p>
                <a:pPr algn="l">
                  <a:spcAft>
                    <a:spcPts val="0"/>
                  </a:spcAft>
                </a:pPr>
                <a:r>
                  <a:rPr lang="ja-JP" altLang="en-US" sz="5400" dirty="0">
                    <a:ln w="28575">
                      <a:noFill/>
                    </a:ln>
                    <a:solidFill>
                      <a:srgbClr val="002060"/>
                    </a:solidFill>
                  </a:rPr>
                  <a:t>ご注意ください</a:t>
                </a:r>
                <a:endParaRPr lang="en-US" altLang="ja-JP" sz="5400" dirty="0">
                  <a:ln w="28575">
                    <a:noFill/>
                  </a:ln>
                  <a:solidFill>
                    <a:srgbClr val="002060"/>
                  </a:solidFill>
                </a:endParaRPr>
              </a:p>
            </p:txBody>
          </p:sp>
          <p:sp>
            <p:nvSpPr>
              <p:cNvPr id="14" name="テキスト ボックス 13">
                <a:extLst>
                  <a:ext uri="{FF2B5EF4-FFF2-40B4-BE49-F238E27FC236}">
                    <a16:creationId xmlns:a16="http://schemas.microsoft.com/office/drawing/2014/main" id="{C52582FF-796E-0EBC-6EB4-5C1EC121E6EB}"/>
                  </a:ext>
                </a:extLst>
              </p:cNvPr>
              <p:cNvSpPr txBox="1"/>
              <p:nvPr/>
            </p:nvSpPr>
            <p:spPr>
              <a:xfrm rot="5400000">
                <a:off x="685588" y="3476561"/>
                <a:ext cx="8217874" cy="2952877"/>
              </a:xfrm>
              <a:prstGeom prst="rect">
                <a:avLst/>
              </a:prstGeom>
              <a:noFill/>
            </p:spPr>
            <p:txBody>
              <a:bodyPr vert="eaVert" wrap="none" rtlCol="0">
                <a:prstTxWarp prst="textPlain">
                  <a:avLst/>
                </a:prstTxWarp>
                <a:spAutoFit/>
              </a:bodyPr>
              <a:lstStyle>
                <a:defPPr>
                  <a:defRPr lang="ja-JP"/>
                </a:defPPr>
                <a:lvl1pPr algn="ctr">
                  <a:spcAft>
                    <a:spcPts val="1200"/>
                  </a:spcAft>
                  <a:defRPr sz="4800" b="1">
                    <a:latin typeface="メイリオ" panose="020B0604030504040204" pitchFamily="50" charset="-128"/>
                    <a:ea typeface="メイリオ" panose="020B0604030504040204" pitchFamily="50" charset="-128"/>
                  </a:defRPr>
                </a:lvl1pPr>
              </a:lstStyle>
              <a:p>
                <a:pPr algn="l">
                  <a:spcAft>
                    <a:spcPts val="0"/>
                  </a:spcAft>
                </a:pPr>
                <a:r>
                  <a:rPr lang="ja-JP" altLang="en-US" sz="5400" dirty="0">
                    <a:ln w="28575">
                      <a:noFill/>
                    </a:ln>
                    <a:solidFill>
                      <a:srgbClr val="FF0000"/>
                    </a:solidFill>
                  </a:rPr>
                  <a:t>ポスト投函物を</a:t>
                </a:r>
              </a:p>
              <a:p>
                <a:pPr algn="l">
                  <a:spcAft>
                    <a:spcPts val="0"/>
                  </a:spcAft>
                </a:pPr>
                <a:r>
                  <a:rPr lang="ja-JP" altLang="en-US" sz="5400" dirty="0">
                    <a:ln w="28575">
                      <a:noFill/>
                    </a:ln>
                    <a:solidFill>
                      <a:srgbClr val="FF0000"/>
                    </a:solidFill>
                  </a:rPr>
                  <a:t>投げ入れないで</a:t>
                </a:r>
              </a:p>
              <a:p>
                <a:pPr algn="l">
                  <a:spcAft>
                    <a:spcPts val="0"/>
                  </a:spcAft>
                </a:pPr>
                <a:r>
                  <a:rPr lang="ja-JP" altLang="en-US" sz="5400" dirty="0">
                    <a:ln w="28575">
                      <a:noFill/>
                    </a:ln>
                    <a:solidFill>
                      <a:srgbClr val="FF0000"/>
                    </a:solidFill>
                  </a:rPr>
                  <a:t>ください</a:t>
                </a:r>
                <a:endParaRPr lang="en-US" altLang="ja-JP" sz="5400" dirty="0">
                  <a:ln w="28575">
                    <a:noFill/>
                  </a:ln>
                  <a:solidFill>
                    <a:srgbClr val="FF0000"/>
                  </a:solidFill>
                </a:endParaRPr>
              </a:p>
            </p:txBody>
          </p:sp>
        </p:grpSp>
      </p:grpSp>
      <p:cxnSp>
        <p:nvCxnSpPr>
          <p:cNvPr id="16" name="直線コネクタ 15">
            <a:extLst>
              <a:ext uri="{FF2B5EF4-FFF2-40B4-BE49-F238E27FC236}">
                <a16:creationId xmlns:a16="http://schemas.microsoft.com/office/drawing/2014/main" id="{843C8669-BAF9-021F-D287-36E55000E0EF}"/>
              </a:ext>
            </a:extLst>
          </p:cNvPr>
          <p:cNvCxnSpPr>
            <a:cxnSpLocks/>
          </p:cNvCxnSpPr>
          <p:nvPr/>
        </p:nvCxnSpPr>
        <p:spPr>
          <a:xfrm>
            <a:off x="4953000" y="0"/>
            <a:ext cx="0" cy="6858000"/>
          </a:xfrm>
          <a:prstGeom prst="line">
            <a:avLst/>
          </a:prstGeom>
          <a:ln w="31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7" name="グループ化 16">
            <a:extLst>
              <a:ext uri="{FF2B5EF4-FFF2-40B4-BE49-F238E27FC236}">
                <a16:creationId xmlns:a16="http://schemas.microsoft.com/office/drawing/2014/main" id="{A6F28918-B64F-863D-E5EB-174A852004D4}"/>
              </a:ext>
            </a:extLst>
          </p:cNvPr>
          <p:cNvGrpSpPr/>
          <p:nvPr/>
        </p:nvGrpSpPr>
        <p:grpSpPr>
          <a:xfrm>
            <a:off x="260026" y="304800"/>
            <a:ext cx="4451674" cy="6229544"/>
            <a:chOff x="962281" y="-1347555"/>
            <a:chExt cx="7930259" cy="7379139"/>
          </a:xfrm>
        </p:grpSpPr>
        <p:sp>
          <p:nvSpPr>
            <p:cNvPr id="18" name="テキスト ボックス 17">
              <a:extLst>
                <a:ext uri="{FF2B5EF4-FFF2-40B4-BE49-F238E27FC236}">
                  <a16:creationId xmlns:a16="http://schemas.microsoft.com/office/drawing/2014/main" id="{5092B66B-CA06-6715-BAD1-C0A3AF5AE632}"/>
                </a:ext>
              </a:extLst>
            </p:cNvPr>
            <p:cNvSpPr txBox="1"/>
            <p:nvPr/>
          </p:nvSpPr>
          <p:spPr>
            <a:xfrm>
              <a:off x="1013460" y="5139189"/>
              <a:ext cx="7879080" cy="892395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  <a:solidFill>
                    <a:srgbClr val="002060"/>
                  </a:solidFill>
                </a:rPr>
                <a:t>ご注意ください</a:t>
              </a:r>
              <a:endParaRPr lang="en-US" altLang="ja-JP" sz="5400" dirty="0">
                <a:ln w="28575">
                  <a:noFill/>
                </a:ln>
                <a:solidFill>
                  <a:srgbClr val="002060"/>
                </a:solidFill>
              </a:endParaRPr>
            </a:p>
          </p:txBody>
        </p:sp>
        <p:grpSp>
          <p:nvGrpSpPr>
            <p:cNvPr id="19" name="グループ化 18">
              <a:extLst>
                <a:ext uri="{FF2B5EF4-FFF2-40B4-BE49-F238E27FC236}">
                  <a16:creationId xmlns:a16="http://schemas.microsoft.com/office/drawing/2014/main" id="{7B2DA135-4B51-EEDD-8674-94BE77025B85}"/>
                </a:ext>
              </a:extLst>
            </p:cNvPr>
            <p:cNvGrpSpPr/>
            <p:nvPr/>
          </p:nvGrpSpPr>
          <p:grpSpPr>
            <a:xfrm>
              <a:off x="962281" y="-1347555"/>
              <a:ext cx="7930259" cy="6272508"/>
              <a:chOff x="962281" y="-1194414"/>
              <a:chExt cx="7930259" cy="5847560"/>
            </a:xfrm>
          </p:grpSpPr>
          <p:sp>
            <p:nvSpPr>
              <p:cNvPr id="20" name="テキスト ボックス 19">
                <a:extLst>
                  <a:ext uri="{FF2B5EF4-FFF2-40B4-BE49-F238E27FC236}">
                    <a16:creationId xmlns:a16="http://schemas.microsoft.com/office/drawing/2014/main" id="{2C982E6B-EC5F-E506-5048-6E5E03215B91}"/>
                  </a:ext>
                </a:extLst>
              </p:cNvPr>
              <p:cNvSpPr txBox="1"/>
              <p:nvPr/>
            </p:nvSpPr>
            <p:spPr>
              <a:xfrm>
                <a:off x="1013460" y="4065764"/>
                <a:ext cx="7879080" cy="587382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>
                <a:defPPr>
                  <a:defRPr lang="ja-JP"/>
                </a:defPPr>
                <a:lvl1pPr algn="ctr">
                  <a:spcAft>
                    <a:spcPts val="1200"/>
                  </a:spcAft>
                  <a:defRPr sz="4800" b="1">
                    <a:latin typeface="メイリオ" panose="020B0604030504040204" pitchFamily="50" charset="-128"/>
                    <a:ea typeface="メイリオ" panose="020B0604030504040204" pitchFamily="50" charset="-128"/>
                  </a:defRPr>
                </a:lvl1pPr>
              </a:lstStyle>
              <a:p>
                <a:pPr>
                  <a:spcAft>
                    <a:spcPts val="0"/>
                  </a:spcAft>
                </a:pPr>
                <a:r>
                  <a:rPr lang="ja-JP" altLang="en-US" sz="5400" dirty="0">
                    <a:ln w="28575">
                      <a:noFill/>
                    </a:ln>
                    <a:solidFill>
                      <a:sysClr val="windowText" lastClr="000000"/>
                    </a:solidFill>
                  </a:rPr>
                  <a:t>クレーム対象案件になります！</a:t>
                </a:r>
                <a:endParaRPr lang="en-US" altLang="ja-JP" sz="5400" dirty="0">
                  <a:ln w="28575">
                    <a:noFill/>
                  </a:ln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21" name="テキスト ボックス 20">
                <a:extLst>
                  <a:ext uri="{FF2B5EF4-FFF2-40B4-BE49-F238E27FC236}">
                    <a16:creationId xmlns:a16="http://schemas.microsoft.com/office/drawing/2014/main" id="{68B5E7F2-5186-A2A2-F660-2081E990089C}"/>
                  </a:ext>
                </a:extLst>
              </p:cNvPr>
              <p:cNvSpPr txBox="1"/>
              <p:nvPr/>
            </p:nvSpPr>
            <p:spPr>
              <a:xfrm>
                <a:off x="962281" y="-1194414"/>
                <a:ext cx="7879079" cy="2303707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>
                <a:defPPr>
                  <a:defRPr lang="ja-JP"/>
                </a:defPPr>
                <a:lvl1pPr algn="ctr">
                  <a:spcAft>
                    <a:spcPts val="1200"/>
                  </a:spcAft>
                  <a:defRPr sz="4800" b="1">
                    <a:latin typeface="メイリオ" panose="020B0604030504040204" pitchFamily="50" charset="-128"/>
                    <a:ea typeface="メイリオ" panose="020B0604030504040204" pitchFamily="50" charset="-128"/>
                  </a:defRPr>
                </a:lvl1pPr>
              </a:lstStyle>
              <a:p>
                <a:pPr>
                  <a:spcAft>
                    <a:spcPts val="0"/>
                  </a:spcAft>
                </a:pPr>
                <a:r>
                  <a:rPr lang="ja-JP" altLang="en-US" sz="5400" dirty="0">
                    <a:ln w="28575">
                      <a:noFill/>
                    </a:ln>
                    <a:solidFill>
                      <a:srgbClr val="FF0000"/>
                    </a:solidFill>
                  </a:rPr>
                  <a:t>ポスト投函物を</a:t>
                </a:r>
              </a:p>
              <a:p>
                <a:pPr>
                  <a:spcAft>
                    <a:spcPts val="0"/>
                  </a:spcAft>
                </a:pPr>
                <a:r>
                  <a:rPr lang="ja-JP" altLang="en-US" sz="5400" dirty="0">
                    <a:ln w="28575">
                      <a:noFill/>
                    </a:ln>
                    <a:solidFill>
                      <a:srgbClr val="FF0000"/>
                    </a:solidFill>
                  </a:rPr>
                  <a:t>投げ入れないで</a:t>
                </a:r>
              </a:p>
              <a:p>
                <a:pPr>
                  <a:spcAft>
                    <a:spcPts val="0"/>
                  </a:spcAft>
                </a:pPr>
                <a:r>
                  <a:rPr lang="ja-JP" altLang="en-US" sz="5400" dirty="0">
                    <a:ln w="28575">
                      <a:noFill/>
                    </a:ln>
                    <a:solidFill>
                      <a:srgbClr val="FF0000"/>
                    </a:solidFill>
                  </a:rPr>
                  <a:t>ください</a:t>
                </a:r>
                <a:endParaRPr lang="en-US" altLang="ja-JP" sz="5400" dirty="0">
                  <a:ln w="28575">
                    <a:noFill/>
                  </a:ln>
                  <a:solidFill>
                    <a:srgbClr val="FF0000"/>
                  </a:solidFill>
                </a:endParaRPr>
              </a:p>
            </p:txBody>
          </p:sp>
        </p:grpSp>
      </p:grpSp>
      <p:grpSp>
        <p:nvGrpSpPr>
          <p:cNvPr id="22" name="グループ化 21">
            <a:extLst>
              <a:ext uri="{FF2B5EF4-FFF2-40B4-BE49-F238E27FC236}">
                <a16:creationId xmlns:a16="http://schemas.microsoft.com/office/drawing/2014/main" id="{463600EF-A284-6A89-791E-2A659BE8B671}"/>
              </a:ext>
            </a:extLst>
          </p:cNvPr>
          <p:cNvGrpSpPr/>
          <p:nvPr/>
        </p:nvGrpSpPr>
        <p:grpSpPr>
          <a:xfrm>
            <a:off x="1457156" y="2686503"/>
            <a:ext cx="2086144" cy="2086144"/>
            <a:chOff x="-6268128" y="3424098"/>
            <a:chExt cx="2412166" cy="2412166"/>
          </a:xfrm>
        </p:grpSpPr>
        <p:grpSp>
          <p:nvGrpSpPr>
            <p:cNvPr id="23" name="グループ化 22">
              <a:extLst>
                <a:ext uri="{FF2B5EF4-FFF2-40B4-BE49-F238E27FC236}">
                  <a16:creationId xmlns:a16="http://schemas.microsoft.com/office/drawing/2014/main" id="{E7C2A22C-46A3-75BC-C50F-F2CB1AED5B09}"/>
                </a:ext>
              </a:extLst>
            </p:cNvPr>
            <p:cNvGrpSpPr/>
            <p:nvPr/>
          </p:nvGrpSpPr>
          <p:grpSpPr>
            <a:xfrm>
              <a:off x="-6268128" y="3424098"/>
              <a:ext cx="2412166" cy="2412166"/>
              <a:chOff x="643930" y="806730"/>
              <a:chExt cx="2735056" cy="2735056"/>
            </a:xfrm>
          </p:grpSpPr>
          <p:sp>
            <p:nvSpPr>
              <p:cNvPr id="40" name="四角形: 角を丸くする 39">
                <a:extLst>
                  <a:ext uri="{FF2B5EF4-FFF2-40B4-BE49-F238E27FC236}">
                    <a16:creationId xmlns:a16="http://schemas.microsoft.com/office/drawing/2014/main" id="{61509F68-F7E5-02C6-AA35-6E30CF777EA1}"/>
                  </a:ext>
                </a:extLst>
              </p:cNvPr>
              <p:cNvSpPr/>
              <p:nvPr/>
            </p:nvSpPr>
            <p:spPr bwMode="auto">
              <a:xfrm>
                <a:off x="643930" y="806730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1" name="四角形: 角を丸くする 40">
                <a:extLst>
                  <a:ext uri="{FF2B5EF4-FFF2-40B4-BE49-F238E27FC236}">
                    <a16:creationId xmlns:a16="http://schemas.microsoft.com/office/drawing/2014/main" id="{46BF7CD0-28B7-2009-BB2E-E88284262B90}"/>
                  </a:ext>
                </a:extLst>
              </p:cNvPr>
              <p:cNvSpPr/>
              <p:nvPr/>
            </p:nvSpPr>
            <p:spPr bwMode="auto">
              <a:xfrm>
                <a:off x="831509" y="994309"/>
                <a:ext cx="2359898" cy="2359898"/>
              </a:xfrm>
              <a:prstGeom prst="roundRect">
                <a:avLst>
                  <a:gd name="adj" fmla="val 302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24" name="フリーフォーム: 図形 23">
              <a:extLst>
                <a:ext uri="{FF2B5EF4-FFF2-40B4-BE49-F238E27FC236}">
                  <a16:creationId xmlns:a16="http://schemas.microsoft.com/office/drawing/2014/main" id="{698C52E9-673D-8747-5DD2-B1F206D76632}"/>
                </a:ext>
              </a:extLst>
            </p:cNvPr>
            <p:cNvSpPr/>
            <p:nvPr/>
          </p:nvSpPr>
          <p:spPr bwMode="auto">
            <a:xfrm>
              <a:off x="-6198488" y="3493738"/>
              <a:ext cx="2272886" cy="2272886"/>
            </a:xfrm>
            <a:custGeom>
              <a:avLst/>
              <a:gdLst>
                <a:gd name="connsiteX0" fmla="*/ 243929 w 2577132"/>
                <a:gd name="connsiteY0" fmla="*/ 154017 h 2577132"/>
                <a:gd name="connsiteX1" fmla="*/ 160953 w 2577132"/>
                <a:gd name="connsiteY1" fmla="*/ 236993 h 2577132"/>
                <a:gd name="connsiteX2" fmla="*/ 160953 w 2577132"/>
                <a:gd name="connsiteY2" fmla="*/ 2325359 h 2577132"/>
                <a:gd name="connsiteX3" fmla="*/ 243929 w 2577132"/>
                <a:gd name="connsiteY3" fmla="*/ 2408335 h 2577132"/>
                <a:gd name="connsiteX4" fmla="*/ 2324227 w 2577132"/>
                <a:gd name="connsiteY4" fmla="*/ 2408335 h 2577132"/>
                <a:gd name="connsiteX5" fmla="*/ 2407203 w 2577132"/>
                <a:gd name="connsiteY5" fmla="*/ 2325359 h 2577132"/>
                <a:gd name="connsiteX6" fmla="*/ 2407203 w 2577132"/>
                <a:gd name="connsiteY6" fmla="*/ 236993 h 2577132"/>
                <a:gd name="connsiteX7" fmla="*/ 2324227 w 2577132"/>
                <a:gd name="connsiteY7" fmla="*/ 154017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243929" y="154017"/>
                  </a:moveTo>
                  <a:cubicBezTo>
                    <a:pt x="198103" y="154017"/>
                    <a:pt x="160953" y="191167"/>
                    <a:pt x="160953" y="236993"/>
                  </a:cubicBezTo>
                  <a:lnTo>
                    <a:pt x="160953" y="2325359"/>
                  </a:lnTo>
                  <a:cubicBezTo>
                    <a:pt x="160953" y="2371185"/>
                    <a:pt x="198103" y="2408335"/>
                    <a:pt x="243929" y="2408335"/>
                  </a:cubicBezTo>
                  <a:lnTo>
                    <a:pt x="2324227" y="2408335"/>
                  </a:lnTo>
                  <a:cubicBezTo>
                    <a:pt x="2370053" y="2408335"/>
                    <a:pt x="2407203" y="2371185"/>
                    <a:pt x="2407203" y="2325359"/>
                  </a:cubicBezTo>
                  <a:lnTo>
                    <a:pt x="2407203" y="236993"/>
                  </a:lnTo>
                  <a:cubicBezTo>
                    <a:pt x="2407203" y="191167"/>
                    <a:pt x="2370053" y="154017"/>
                    <a:pt x="2324227" y="154017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25" name="フリーフォーム: 図形 24">
              <a:extLst>
                <a:ext uri="{FF2B5EF4-FFF2-40B4-BE49-F238E27FC236}">
                  <a16:creationId xmlns:a16="http://schemas.microsoft.com/office/drawing/2014/main" id="{CB2A3AFA-0771-D02B-6E98-6E2BD9730BF2}"/>
                </a:ext>
              </a:extLst>
            </p:cNvPr>
            <p:cNvSpPr/>
            <p:nvPr/>
          </p:nvSpPr>
          <p:spPr bwMode="auto">
            <a:xfrm>
              <a:off x="-6137184" y="3559790"/>
              <a:ext cx="2134758" cy="2134758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1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1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26" name="グループ化 25">
              <a:extLst>
                <a:ext uri="{FF2B5EF4-FFF2-40B4-BE49-F238E27FC236}">
                  <a16:creationId xmlns:a16="http://schemas.microsoft.com/office/drawing/2014/main" id="{EEDAD0F2-5980-41B9-0B96-3FD7EFAD67E0}"/>
                </a:ext>
              </a:extLst>
            </p:cNvPr>
            <p:cNvGrpSpPr/>
            <p:nvPr/>
          </p:nvGrpSpPr>
          <p:grpSpPr>
            <a:xfrm>
              <a:off x="-6137184" y="4419557"/>
              <a:ext cx="1441692" cy="1112161"/>
              <a:chOff x="4243980" y="5094185"/>
              <a:chExt cx="1575175" cy="1215135"/>
            </a:xfrm>
          </p:grpSpPr>
          <p:sp>
            <p:nvSpPr>
              <p:cNvPr id="33" name="四角形: 角を丸くする 32">
                <a:extLst>
                  <a:ext uri="{FF2B5EF4-FFF2-40B4-BE49-F238E27FC236}">
                    <a16:creationId xmlns:a16="http://schemas.microsoft.com/office/drawing/2014/main" id="{D08044A2-25BF-542E-1E9B-391B112CBC0A}"/>
                  </a:ext>
                </a:extLst>
              </p:cNvPr>
              <p:cNvSpPr/>
              <p:nvPr/>
            </p:nvSpPr>
            <p:spPr bwMode="auto">
              <a:xfrm>
                <a:off x="4243980" y="5094185"/>
                <a:ext cx="1575175" cy="1215135"/>
              </a:xfrm>
              <a:prstGeom prst="roundRect">
                <a:avLst>
                  <a:gd name="adj" fmla="val 5301"/>
                </a:avLst>
              </a:prstGeom>
              <a:solidFill>
                <a:schemeClr val="bg1">
                  <a:lumMod val="85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" name="四角形: 角を丸くする 33">
                <a:extLst>
                  <a:ext uri="{FF2B5EF4-FFF2-40B4-BE49-F238E27FC236}">
                    <a16:creationId xmlns:a16="http://schemas.microsoft.com/office/drawing/2014/main" id="{FB98E8D2-FE23-DFE8-BBB8-9670B51E75D9}"/>
                  </a:ext>
                </a:extLst>
              </p:cNvPr>
              <p:cNvSpPr/>
              <p:nvPr/>
            </p:nvSpPr>
            <p:spPr bwMode="auto">
              <a:xfrm>
                <a:off x="4302096" y="5145881"/>
                <a:ext cx="1458942" cy="1093070"/>
              </a:xfrm>
              <a:prstGeom prst="roundRect">
                <a:avLst>
                  <a:gd name="adj" fmla="val 2469"/>
                </a:avLst>
              </a:prstGeom>
              <a:solidFill>
                <a:schemeClr val="bg1">
                  <a:lumMod val="5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" name="四角形: 角を丸くする 34">
                <a:extLst>
                  <a:ext uri="{FF2B5EF4-FFF2-40B4-BE49-F238E27FC236}">
                    <a16:creationId xmlns:a16="http://schemas.microsoft.com/office/drawing/2014/main" id="{5FE83EB9-B865-92DF-03F4-76DD34B301DF}"/>
                  </a:ext>
                </a:extLst>
              </p:cNvPr>
              <p:cNvSpPr/>
              <p:nvPr/>
            </p:nvSpPr>
            <p:spPr bwMode="auto">
              <a:xfrm>
                <a:off x="4340197" y="5179294"/>
                <a:ext cx="1382740" cy="319936"/>
              </a:xfrm>
              <a:prstGeom prst="roundRect">
                <a:avLst>
                  <a:gd name="adj" fmla="val 5446"/>
                </a:avLst>
              </a:pr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" name="四角形: 角を丸くする 35">
                <a:extLst>
                  <a:ext uri="{FF2B5EF4-FFF2-40B4-BE49-F238E27FC236}">
                    <a16:creationId xmlns:a16="http://schemas.microsoft.com/office/drawing/2014/main" id="{755EF0A2-EEF2-B47E-AF5A-0A9CC3319464}"/>
                  </a:ext>
                </a:extLst>
              </p:cNvPr>
              <p:cNvSpPr/>
              <p:nvPr/>
            </p:nvSpPr>
            <p:spPr bwMode="auto">
              <a:xfrm>
                <a:off x="4340197" y="5531718"/>
                <a:ext cx="1382740" cy="673819"/>
              </a:xfrm>
              <a:prstGeom prst="roundRect">
                <a:avLst>
                  <a:gd name="adj" fmla="val 2469"/>
                </a:avLst>
              </a:prstGeom>
              <a:solidFill>
                <a:schemeClr val="bg1">
                  <a:lumMod val="8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" name="楕円 36">
                <a:extLst>
                  <a:ext uri="{FF2B5EF4-FFF2-40B4-BE49-F238E27FC236}">
                    <a16:creationId xmlns:a16="http://schemas.microsoft.com/office/drawing/2014/main" id="{E84C0499-1F0C-A8BD-E1D9-37009C16614C}"/>
                  </a:ext>
                </a:extLst>
              </p:cNvPr>
              <p:cNvSpPr/>
              <p:nvPr/>
            </p:nvSpPr>
            <p:spPr bwMode="auto">
              <a:xfrm>
                <a:off x="4966898" y="6050123"/>
                <a:ext cx="129338" cy="129338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" name="楕円 37">
                <a:extLst>
                  <a:ext uri="{FF2B5EF4-FFF2-40B4-BE49-F238E27FC236}">
                    <a16:creationId xmlns:a16="http://schemas.microsoft.com/office/drawing/2014/main" id="{C82DB826-3754-20A8-A128-5100D8CFAD6B}"/>
                  </a:ext>
                </a:extLst>
              </p:cNvPr>
              <p:cNvSpPr/>
              <p:nvPr/>
            </p:nvSpPr>
            <p:spPr bwMode="auto">
              <a:xfrm>
                <a:off x="4990822" y="6074047"/>
                <a:ext cx="81490" cy="81490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" name="四角形: 角を丸くする 38">
                <a:extLst>
                  <a:ext uri="{FF2B5EF4-FFF2-40B4-BE49-F238E27FC236}">
                    <a16:creationId xmlns:a16="http://schemas.microsoft.com/office/drawing/2014/main" id="{71CFC98E-D1C3-45C3-E1B5-70B46DC2B5B7}"/>
                  </a:ext>
                </a:extLst>
              </p:cNvPr>
              <p:cNvSpPr/>
              <p:nvPr/>
            </p:nvSpPr>
            <p:spPr bwMode="auto">
              <a:xfrm>
                <a:off x="4340197" y="5178368"/>
                <a:ext cx="1382740" cy="169920"/>
              </a:xfrm>
              <a:prstGeom prst="roundRect">
                <a:avLst>
                  <a:gd name="adj" fmla="val 5446"/>
                </a:avLst>
              </a:prstGeom>
              <a:solidFill>
                <a:schemeClr val="bg1">
                  <a:lumMod val="8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7" name="グループ化 26">
              <a:extLst>
                <a:ext uri="{FF2B5EF4-FFF2-40B4-BE49-F238E27FC236}">
                  <a16:creationId xmlns:a16="http://schemas.microsoft.com/office/drawing/2014/main" id="{0257871F-08BB-40EF-9330-10C73A6C10E7}"/>
                </a:ext>
              </a:extLst>
            </p:cNvPr>
            <p:cNvGrpSpPr/>
            <p:nvPr/>
          </p:nvGrpSpPr>
          <p:grpSpPr>
            <a:xfrm rot="20700000">
              <a:off x="-5946960" y="4245988"/>
              <a:ext cx="1305145" cy="332290"/>
              <a:chOff x="-5758190" y="2573905"/>
              <a:chExt cx="1843415" cy="469333"/>
            </a:xfrm>
          </p:grpSpPr>
          <p:sp>
            <p:nvSpPr>
              <p:cNvPr id="30" name="台形 29">
                <a:extLst>
                  <a:ext uri="{FF2B5EF4-FFF2-40B4-BE49-F238E27FC236}">
                    <a16:creationId xmlns:a16="http://schemas.microsoft.com/office/drawing/2014/main" id="{A23A3192-2312-483F-257A-974960DC377B}"/>
                  </a:ext>
                </a:extLst>
              </p:cNvPr>
              <p:cNvSpPr/>
              <p:nvPr/>
            </p:nvSpPr>
            <p:spPr bwMode="auto">
              <a:xfrm>
                <a:off x="-5758190" y="2573905"/>
                <a:ext cx="1843415" cy="469333"/>
              </a:xfrm>
              <a:prstGeom prst="trapezoid">
                <a:avLst>
                  <a:gd name="adj" fmla="val 74279"/>
                </a:avLst>
              </a:prstGeom>
              <a:solidFill>
                <a:schemeClr val="bg1">
                  <a:lumMod val="95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" name="フリーフォーム: 図形 30">
                <a:extLst>
                  <a:ext uri="{FF2B5EF4-FFF2-40B4-BE49-F238E27FC236}">
                    <a16:creationId xmlns:a16="http://schemas.microsoft.com/office/drawing/2014/main" id="{5B8CEF9C-9C7F-EF6E-6039-AE5961EE7AB8}"/>
                  </a:ext>
                </a:extLst>
              </p:cNvPr>
              <p:cNvSpPr/>
              <p:nvPr/>
            </p:nvSpPr>
            <p:spPr bwMode="auto">
              <a:xfrm>
                <a:off x="-5499820" y="2573905"/>
                <a:ext cx="1314517" cy="333223"/>
              </a:xfrm>
              <a:custGeom>
                <a:avLst/>
                <a:gdLst>
                  <a:gd name="connsiteX0" fmla="*/ 90246 w 1314517"/>
                  <a:gd name="connsiteY0" fmla="*/ 0 h 333223"/>
                  <a:gd name="connsiteX1" fmla="*/ 1236429 w 1314517"/>
                  <a:gd name="connsiteY1" fmla="*/ 0 h 333223"/>
                  <a:gd name="connsiteX2" fmla="*/ 1314517 w 1314517"/>
                  <a:gd name="connsiteY2" fmla="*/ 105128 h 333223"/>
                  <a:gd name="connsiteX3" fmla="*/ 632797 w 1314517"/>
                  <a:gd name="connsiteY3" fmla="*/ 333223 h 333223"/>
                  <a:gd name="connsiteX4" fmla="*/ 0 w 1314517"/>
                  <a:gd name="connsiteY4" fmla="*/ 121497 h 3332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14517" h="333223">
                    <a:moveTo>
                      <a:pt x="90246" y="0"/>
                    </a:moveTo>
                    <a:lnTo>
                      <a:pt x="1236429" y="0"/>
                    </a:lnTo>
                    <a:lnTo>
                      <a:pt x="1314517" y="105128"/>
                    </a:lnTo>
                    <a:lnTo>
                      <a:pt x="632797" y="333223"/>
                    </a:lnTo>
                    <a:lnTo>
                      <a:pt x="0" y="121497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" name="楕円 31">
                <a:extLst>
                  <a:ext uri="{FF2B5EF4-FFF2-40B4-BE49-F238E27FC236}">
                    <a16:creationId xmlns:a16="http://schemas.microsoft.com/office/drawing/2014/main" id="{75F3085F-E302-C47D-07AC-D741E407E4CA}"/>
                  </a:ext>
                </a:extLst>
              </p:cNvPr>
              <p:cNvSpPr/>
              <p:nvPr/>
            </p:nvSpPr>
            <p:spPr bwMode="auto">
              <a:xfrm>
                <a:off x="-4992975" y="2829648"/>
                <a:ext cx="251906" cy="103108"/>
              </a:xfrm>
              <a:prstGeom prst="ellipse">
                <a:avLst/>
              </a:prstGeom>
              <a:solidFill>
                <a:srgbClr val="0070C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28" name="フリーフォーム: 図形 27">
              <a:extLst>
                <a:ext uri="{FF2B5EF4-FFF2-40B4-BE49-F238E27FC236}">
                  <a16:creationId xmlns:a16="http://schemas.microsoft.com/office/drawing/2014/main" id="{42EF4272-3850-D0A4-C0A3-C0629A14D5FD}"/>
                </a:ext>
              </a:extLst>
            </p:cNvPr>
            <p:cNvSpPr/>
            <p:nvPr/>
          </p:nvSpPr>
          <p:spPr bwMode="auto">
            <a:xfrm>
              <a:off x="-5098759" y="3575149"/>
              <a:ext cx="1173157" cy="822307"/>
            </a:xfrm>
            <a:custGeom>
              <a:avLst/>
              <a:gdLst>
                <a:gd name="connsiteX0" fmla="*/ 380983 w 1173157"/>
                <a:gd name="connsiteY0" fmla="*/ 267 h 822307"/>
                <a:gd name="connsiteX1" fmla="*/ 517153 w 1173157"/>
                <a:gd name="connsiteY1" fmla="*/ 19922 h 822307"/>
                <a:gd name="connsiteX2" fmla="*/ 548943 w 1173157"/>
                <a:gd name="connsiteY2" fmla="*/ 29383 h 822307"/>
                <a:gd name="connsiteX3" fmla="*/ 572035 w 1173157"/>
                <a:gd name="connsiteY3" fmla="*/ 24649 h 822307"/>
                <a:gd name="connsiteX4" fmla="*/ 670688 w 1173157"/>
                <a:gd name="connsiteY4" fmla="*/ 16840 h 822307"/>
                <a:gd name="connsiteX5" fmla="*/ 948758 w 1173157"/>
                <a:gd name="connsiteY5" fmla="*/ 91751 h 822307"/>
                <a:gd name="connsiteX6" fmla="*/ 965169 w 1173157"/>
                <a:gd name="connsiteY6" fmla="*/ 104288 h 822307"/>
                <a:gd name="connsiteX7" fmla="*/ 1173157 w 1173157"/>
                <a:gd name="connsiteY7" fmla="*/ 153171 h 822307"/>
                <a:gd name="connsiteX8" fmla="*/ 1173157 w 1173157"/>
                <a:gd name="connsiteY8" fmla="*/ 469155 h 822307"/>
                <a:gd name="connsiteX9" fmla="*/ 969125 w 1173157"/>
                <a:gd name="connsiteY9" fmla="*/ 403295 h 822307"/>
                <a:gd name="connsiteX10" fmla="*/ 964645 w 1173157"/>
                <a:gd name="connsiteY10" fmla="*/ 414908 h 822307"/>
                <a:gd name="connsiteX11" fmla="*/ 876993 w 1173157"/>
                <a:gd name="connsiteY11" fmla="*/ 535287 h 822307"/>
                <a:gd name="connsiteX12" fmla="*/ 874937 w 1173157"/>
                <a:gd name="connsiteY12" fmla="*/ 537064 h 822307"/>
                <a:gd name="connsiteX13" fmla="*/ 874926 w 1173157"/>
                <a:gd name="connsiteY13" fmla="*/ 539473 h 822307"/>
                <a:gd name="connsiteX14" fmla="*/ 802656 w 1173157"/>
                <a:gd name="connsiteY14" fmla="*/ 774802 h 822307"/>
                <a:gd name="connsiteX15" fmla="*/ 801982 w 1173157"/>
                <a:gd name="connsiteY15" fmla="*/ 774396 h 822307"/>
                <a:gd name="connsiteX16" fmla="*/ 797337 w 1173157"/>
                <a:gd name="connsiteY16" fmla="*/ 782230 h 822307"/>
                <a:gd name="connsiteX17" fmla="*/ 785335 w 1173157"/>
                <a:gd name="connsiteY17" fmla="*/ 795487 h 822307"/>
                <a:gd name="connsiteX18" fmla="*/ 660630 w 1173157"/>
                <a:gd name="connsiteY18" fmla="*/ 789132 h 822307"/>
                <a:gd name="connsiteX19" fmla="*/ 646114 w 1173157"/>
                <a:gd name="connsiteY19" fmla="*/ 692609 h 822307"/>
                <a:gd name="connsiteX20" fmla="*/ 651438 w 1173157"/>
                <a:gd name="connsiteY20" fmla="*/ 683631 h 822307"/>
                <a:gd name="connsiteX21" fmla="*/ 651207 w 1173157"/>
                <a:gd name="connsiteY21" fmla="*/ 683491 h 822307"/>
                <a:gd name="connsiteX22" fmla="*/ 696117 w 1173157"/>
                <a:gd name="connsiteY22" fmla="*/ 470245 h 822307"/>
                <a:gd name="connsiteX23" fmla="*/ 693155 w 1173157"/>
                <a:gd name="connsiteY23" fmla="*/ 454285 h 822307"/>
                <a:gd name="connsiteX24" fmla="*/ 671732 w 1173157"/>
                <a:gd name="connsiteY24" fmla="*/ 458667 h 822307"/>
                <a:gd name="connsiteX25" fmla="*/ 407304 w 1173157"/>
                <a:gd name="connsiteY25" fmla="*/ 723490 h 822307"/>
                <a:gd name="connsiteX26" fmla="*/ 401713 w 1173157"/>
                <a:gd name="connsiteY26" fmla="*/ 751454 h 822307"/>
                <a:gd name="connsiteX27" fmla="*/ 401477 w 1173157"/>
                <a:gd name="connsiteY27" fmla="*/ 756243 h 822307"/>
                <a:gd name="connsiteX28" fmla="*/ 397750 w 1173157"/>
                <a:gd name="connsiteY28" fmla="*/ 771194 h 822307"/>
                <a:gd name="connsiteX29" fmla="*/ 302707 w 1173157"/>
                <a:gd name="connsiteY29" fmla="*/ 818138 h 822307"/>
                <a:gd name="connsiteX30" fmla="*/ 254948 w 1173157"/>
                <a:gd name="connsiteY30" fmla="*/ 736661 h 822307"/>
                <a:gd name="connsiteX31" fmla="*/ 256270 w 1173157"/>
                <a:gd name="connsiteY31" fmla="*/ 731356 h 822307"/>
                <a:gd name="connsiteX32" fmla="*/ 256199 w 1173157"/>
                <a:gd name="connsiteY32" fmla="*/ 731345 h 822307"/>
                <a:gd name="connsiteX33" fmla="*/ 264763 w 1173157"/>
                <a:gd name="connsiteY33" fmla="*/ 688509 h 822307"/>
                <a:gd name="connsiteX34" fmla="*/ 276781 w 1173157"/>
                <a:gd name="connsiteY34" fmla="*/ 647112 h 822307"/>
                <a:gd name="connsiteX35" fmla="*/ 390099 w 1173157"/>
                <a:gd name="connsiteY35" fmla="*/ 459372 h 822307"/>
                <a:gd name="connsiteX36" fmla="*/ 411728 w 1173157"/>
                <a:gd name="connsiteY36" fmla="*/ 438953 h 822307"/>
                <a:gd name="connsiteX37" fmla="*/ 385461 w 1173157"/>
                <a:gd name="connsiteY37" fmla="*/ 455208 h 822307"/>
                <a:gd name="connsiteX38" fmla="*/ 225380 w 1173157"/>
                <a:gd name="connsiteY38" fmla="*/ 647942 h 822307"/>
                <a:gd name="connsiteX39" fmla="*/ 224823 w 1173157"/>
                <a:gd name="connsiteY39" fmla="*/ 647701 h 822307"/>
                <a:gd name="connsiteX40" fmla="*/ 220670 w 1173157"/>
                <a:gd name="connsiteY40" fmla="*/ 658767 h 822307"/>
                <a:gd name="connsiteX41" fmla="*/ 128208 w 1173157"/>
                <a:gd name="connsiteY41" fmla="*/ 702113 h 822307"/>
                <a:gd name="connsiteX42" fmla="*/ 72541 w 1173157"/>
                <a:gd name="connsiteY42" fmla="*/ 601881 h 822307"/>
                <a:gd name="connsiteX43" fmla="*/ 78403 w 1173157"/>
                <a:gd name="connsiteY43" fmla="*/ 586258 h 822307"/>
                <a:gd name="connsiteX44" fmla="*/ 80406 w 1173157"/>
                <a:gd name="connsiteY44" fmla="*/ 583018 h 822307"/>
                <a:gd name="connsiteX45" fmla="*/ 101589 w 1173157"/>
                <a:gd name="connsiteY45" fmla="*/ 539257 h 822307"/>
                <a:gd name="connsiteX46" fmla="*/ 338864 w 1173157"/>
                <a:gd name="connsiteY46" fmla="*/ 297383 h 822307"/>
                <a:gd name="connsiteX47" fmla="*/ 357647 w 1173157"/>
                <a:gd name="connsiteY47" fmla="*/ 287949 h 822307"/>
                <a:gd name="connsiteX48" fmla="*/ 343458 w 1173157"/>
                <a:gd name="connsiteY48" fmla="*/ 292335 h 822307"/>
                <a:gd name="connsiteX49" fmla="*/ 161922 w 1173157"/>
                <a:gd name="connsiteY49" fmla="*/ 410919 h 822307"/>
                <a:gd name="connsiteX50" fmla="*/ 139708 w 1173157"/>
                <a:gd name="connsiteY50" fmla="*/ 436843 h 822307"/>
                <a:gd name="connsiteX51" fmla="*/ 135534 w 1173157"/>
                <a:gd name="connsiteY51" fmla="*/ 443311 h 822307"/>
                <a:gd name="connsiteX52" fmla="*/ 56630 w 1173157"/>
                <a:gd name="connsiteY52" fmla="*/ 468337 h 822307"/>
                <a:gd name="connsiteX53" fmla="*/ 2421 w 1173157"/>
                <a:gd name="connsiteY53" fmla="*/ 378221 h 822307"/>
                <a:gd name="connsiteX54" fmla="*/ 15522 w 1173157"/>
                <a:gd name="connsiteY54" fmla="*/ 352307 h 822307"/>
                <a:gd name="connsiteX55" fmla="*/ 18352 w 1173157"/>
                <a:gd name="connsiteY55" fmla="*/ 349413 h 822307"/>
                <a:gd name="connsiteX56" fmla="*/ 53052 w 1173157"/>
                <a:gd name="connsiteY56" fmla="*/ 308919 h 822307"/>
                <a:gd name="connsiteX57" fmla="*/ 327829 w 1173157"/>
                <a:gd name="connsiteY57" fmla="*/ 140770 h 822307"/>
                <a:gd name="connsiteX58" fmla="*/ 343304 w 1173157"/>
                <a:gd name="connsiteY58" fmla="*/ 137044 h 822307"/>
                <a:gd name="connsiteX59" fmla="*/ 345517 w 1173157"/>
                <a:gd name="connsiteY59" fmla="*/ 134420 h 822307"/>
                <a:gd name="connsiteX60" fmla="*/ 330628 w 1173157"/>
                <a:gd name="connsiteY60" fmla="*/ 134954 h 822307"/>
                <a:gd name="connsiteX61" fmla="*/ 268693 w 1173157"/>
                <a:gd name="connsiteY61" fmla="*/ 143365 h 822307"/>
                <a:gd name="connsiteX62" fmla="*/ 241534 w 1173157"/>
                <a:gd name="connsiteY62" fmla="*/ 149919 h 822307"/>
                <a:gd name="connsiteX63" fmla="*/ 238463 w 1173157"/>
                <a:gd name="connsiteY63" fmla="*/ 151081 h 822307"/>
                <a:gd name="connsiteX64" fmla="*/ 211000 w 1173157"/>
                <a:gd name="connsiteY64" fmla="*/ 153057 h 822307"/>
                <a:gd name="connsiteX65" fmla="*/ 150130 w 1173157"/>
                <a:gd name="connsiteY65" fmla="*/ 78210 h 822307"/>
                <a:gd name="connsiteX66" fmla="*/ 155625 w 1173157"/>
                <a:gd name="connsiteY66" fmla="*/ 58812 h 822307"/>
                <a:gd name="connsiteX67" fmla="*/ 199650 w 1173157"/>
                <a:gd name="connsiteY67" fmla="*/ 22042 h 822307"/>
                <a:gd name="connsiteX68" fmla="*/ 205333 w 1173157"/>
                <a:gd name="connsiteY68" fmla="*/ 21065 h 822307"/>
                <a:gd name="connsiteX69" fmla="*/ 241981 w 1173157"/>
                <a:gd name="connsiteY69" fmla="*/ 12220 h 822307"/>
                <a:gd name="connsiteX70" fmla="*/ 380983 w 1173157"/>
                <a:gd name="connsiteY70" fmla="*/ 267 h 822307"/>
                <a:gd name="connsiteX0" fmla="*/ 380983 w 1226863"/>
                <a:gd name="connsiteY0" fmla="*/ 267 h 822307"/>
                <a:gd name="connsiteX1" fmla="*/ 517153 w 1226863"/>
                <a:gd name="connsiteY1" fmla="*/ 19922 h 822307"/>
                <a:gd name="connsiteX2" fmla="*/ 548943 w 1226863"/>
                <a:gd name="connsiteY2" fmla="*/ 29383 h 822307"/>
                <a:gd name="connsiteX3" fmla="*/ 572035 w 1226863"/>
                <a:gd name="connsiteY3" fmla="*/ 24649 h 822307"/>
                <a:gd name="connsiteX4" fmla="*/ 670688 w 1226863"/>
                <a:gd name="connsiteY4" fmla="*/ 16840 h 822307"/>
                <a:gd name="connsiteX5" fmla="*/ 948758 w 1226863"/>
                <a:gd name="connsiteY5" fmla="*/ 91751 h 822307"/>
                <a:gd name="connsiteX6" fmla="*/ 965169 w 1226863"/>
                <a:gd name="connsiteY6" fmla="*/ 104288 h 822307"/>
                <a:gd name="connsiteX7" fmla="*/ 1173157 w 1226863"/>
                <a:gd name="connsiteY7" fmla="*/ 153171 h 822307"/>
                <a:gd name="connsiteX8" fmla="*/ 1226846 w 1226863"/>
                <a:gd name="connsiteY8" fmla="*/ 292001 h 822307"/>
                <a:gd name="connsiteX9" fmla="*/ 1173157 w 1226863"/>
                <a:gd name="connsiteY9" fmla="*/ 469155 h 822307"/>
                <a:gd name="connsiteX10" fmla="*/ 969125 w 1226863"/>
                <a:gd name="connsiteY10" fmla="*/ 403295 h 822307"/>
                <a:gd name="connsiteX11" fmla="*/ 964645 w 1226863"/>
                <a:gd name="connsiteY11" fmla="*/ 414908 h 822307"/>
                <a:gd name="connsiteX12" fmla="*/ 876993 w 1226863"/>
                <a:gd name="connsiteY12" fmla="*/ 535287 h 822307"/>
                <a:gd name="connsiteX13" fmla="*/ 874937 w 1226863"/>
                <a:gd name="connsiteY13" fmla="*/ 537064 h 822307"/>
                <a:gd name="connsiteX14" fmla="*/ 874926 w 1226863"/>
                <a:gd name="connsiteY14" fmla="*/ 539473 h 822307"/>
                <a:gd name="connsiteX15" fmla="*/ 802656 w 1226863"/>
                <a:gd name="connsiteY15" fmla="*/ 774802 h 822307"/>
                <a:gd name="connsiteX16" fmla="*/ 801982 w 1226863"/>
                <a:gd name="connsiteY16" fmla="*/ 774396 h 822307"/>
                <a:gd name="connsiteX17" fmla="*/ 797337 w 1226863"/>
                <a:gd name="connsiteY17" fmla="*/ 782230 h 822307"/>
                <a:gd name="connsiteX18" fmla="*/ 785335 w 1226863"/>
                <a:gd name="connsiteY18" fmla="*/ 795487 h 822307"/>
                <a:gd name="connsiteX19" fmla="*/ 660630 w 1226863"/>
                <a:gd name="connsiteY19" fmla="*/ 789132 h 822307"/>
                <a:gd name="connsiteX20" fmla="*/ 646114 w 1226863"/>
                <a:gd name="connsiteY20" fmla="*/ 692609 h 822307"/>
                <a:gd name="connsiteX21" fmla="*/ 651438 w 1226863"/>
                <a:gd name="connsiteY21" fmla="*/ 683631 h 822307"/>
                <a:gd name="connsiteX22" fmla="*/ 651207 w 1226863"/>
                <a:gd name="connsiteY22" fmla="*/ 683491 h 822307"/>
                <a:gd name="connsiteX23" fmla="*/ 696117 w 1226863"/>
                <a:gd name="connsiteY23" fmla="*/ 470245 h 822307"/>
                <a:gd name="connsiteX24" fmla="*/ 693155 w 1226863"/>
                <a:gd name="connsiteY24" fmla="*/ 454285 h 822307"/>
                <a:gd name="connsiteX25" fmla="*/ 671732 w 1226863"/>
                <a:gd name="connsiteY25" fmla="*/ 458667 h 822307"/>
                <a:gd name="connsiteX26" fmla="*/ 407304 w 1226863"/>
                <a:gd name="connsiteY26" fmla="*/ 723490 h 822307"/>
                <a:gd name="connsiteX27" fmla="*/ 401713 w 1226863"/>
                <a:gd name="connsiteY27" fmla="*/ 751454 h 822307"/>
                <a:gd name="connsiteX28" fmla="*/ 401477 w 1226863"/>
                <a:gd name="connsiteY28" fmla="*/ 756243 h 822307"/>
                <a:gd name="connsiteX29" fmla="*/ 397750 w 1226863"/>
                <a:gd name="connsiteY29" fmla="*/ 771194 h 822307"/>
                <a:gd name="connsiteX30" fmla="*/ 302707 w 1226863"/>
                <a:gd name="connsiteY30" fmla="*/ 818138 h 822307"/>
                <a:gd name="connsiteX31" fmla="*/ 254948 w 1226863"/>
                <a:gd name="connsiteY31" fmla="*/ 736661 h 822307"/>
                <a:gd name="connsiteX32" fmla="*/ 256270 w 1226863"/>
                <a:gd name="connsiteY32" fmla="*/ 731356 h 822307"/>
                <a:gd name="connsiteX33" fmla="*/ 256199 w 1226863"/>
                <a:gd name="connsiteY33" fmla="*/ 731345 h 822307"/>
                <a:gd name="connsiteX34" fmla="*/ 264763 w 1226863"/>
                <a:gd name="connsiteY34" fmla="*/ 688509 h 822307"/>
                <a:gd name="connsiteX35" fmla="*/ 276781 w 1226863"/>
                <a:gd name="connsiteY35" fmla="*/ 647112 h 822307"/>
                <a:gd name="connsiteX36" fmla="*/ 390099 w 1226863"/>
                <a:gd name="connsiteY36" fmla="*/ 459372 h 822307"/>
                <a:gd name="connsiteX37" fmla="*/ 411728 w 1226863"/>
                <a:gd name="connsiteY37" fmla="*/ 438953 h 822307"/>
                <a:gd name="connsiteX38" fmla="*/ 385461 w 1226863"/>
                <a:gd name="connsiteY38" fmla="*/ 455208 h 822307"/>
                <a:gd name="connsiteX39" fmla="*/ 225380 w 1226863"/>
                <a:gd name="connsiteY39" fmla="*/ 647942 h 822307"/>
                <a:gd name="connsiteX40" fmla="*/ 224823 w 1226863"/>
                <a:gd name="connsiteY40" fmla="*/ 647701 h 822307"/>
                <a:gd name="connsiteX41" fmla="*/ 220670 w 1226863"/>
                <a:gd name="connsiteY41" fmla="*/ 658767 h 822307"/>
                <a:gd name="connsiteX42" fmla="*/ 128208 w 1226863"/>
                <a:gd name="connsiteY42" fmla="*/ 702113 h 822307"/>
                <a:gd name="connsiteX43" fmla="*/ 72541 w 1226863"/>
                <a:gd name="connsiteY43" fmla="*/ 601881 h 822307"/>
                <a:gd name="connsiteX44" fmla="*/ 78403 w 1226863"/>
                <a:gd name="connsiteY44" fmla="*/ 586258 h 822307"/>
                <a:gd name="connsiteX45" fmla="*/ 80406 w 1226863"/>
                <a:gd name="connsiteY45" fmla="*/ 583018 h 822307"/>
                <a:gd name="connsiteX46" fmla="*/ 101589 w 1226863"/>
                <a:gd name="connsiteY46" fmla="*/ 539257 h 822307"/>
                <a:gd name="connsiteX47" fmla="*/ 338864 w 1226863"/>
                <a:gd name="connsiteY47" fmla="*/ 297383 h 822307"/>
                <a:gd name="connsiteX48" fmla="*/ 357647 w 1226863"/>
                <a:gd name="connsiteY48" fmla="*/ 287949 h 822307"/>
                <a:gd name="connsiteX49" fmla="*/ 343458 w 1226863"/>
                <a:gd name="connsiteY49" fmla="*/ 292335 h 822307"/>
                <a:gd name="connsiteX50" fmla="*/ 161922 w 1226863"/>
                <a:gd name="connsiteY50" fmla="*/ 410919 h 822307"/>
                <a:gd name="connsiteX51" fmla="*/ 139708 w 1226863"/>
                <a:gd name="connsiteY51" fmla="*/ 436843 h 822307"/>
                <a:gd name="connsiteX52" fmla="*/ 135534 w 1226863"/>
                <a:gd name="connsiteY52" fmla="*/ 443311 h 822307"/>
                <a:gd name="connsiteX53" fmla="*/ 56630 w 1226863"/>
                <a:gd name="connsiteY53" fmla="*/ 468337 h 822307"/>
                <a:gd name="connsiteX54" fmla="*/ 2421 w 1226863"/>
                <a:gd name="connsiteY54" fmla="*/ 378221 h 822307"/>
                <a:gd name="connsiteX55" fmla="*/ 15522 w 1226863"/>
                <a:gd name="connsiteY55" fmla="*/ 352307 h 822307"/>
                <a:gd name="connsiteX56" fmla="*/ 18352 w 1226863"/>
                <a:gd name="connsiteY56" fmla="*/ 349413 h 822307"/>
                <a:gd name="connsiteX57" fmla="*/ 53052 w 1226863"/>
                <a:gd name="connsiteY57" fmla="*/ 308919 h 822307"/>
                <a:gd name="connsiteX58" fmla="*/ 327829 w 1226863"/>
                <a:gd name="connsiteY58" fmla="*/ 140770 h 822307"/>
                <a:gd name="connsiteX59" fmla="*/ 343304 w 1226863"/>
                <a:gd name="connsiteY59" fmla="*/ 137044 h 822307"/>
                <a:gd name="connsiteX60" fmla="*/ 345517 w 1226863"/>
                <a:gd name="connsiteY60" fmla="*/ 134420 h 822307"/>
                <a:gd name="connsiteX61" fmla="*/ 330628 w 1226863"/>
                <a:gd name="connsiteY61" fmla="*/ 134954 h 822307"/>
                <a:gd name="connsiteX62" fmla="*/ 268693 w 1226863"/>
                <a:gd name="connsiteY62" fmla="*/ 143365 h 822307"/>
                <a:gd name="connsiteX63" fmla="*/ 241534 w 1226863"/>
                <a:gd name="connsiteY63" fmla="*/ 149919 h 822307"/>
                <a:gd name="connsiteX64" fmla="*/ 238463 w 1226863"/>
                <a:gd name="connsiteY64" fmla="*/ 151081 h 822307"/>
                <a:gd name="connsiteX65" fmla="*/ 211000 w 1226863"/>
                <a:gd name="connsiteY65" fmla="*/ 153057 h 822307"/>
                <a:gd name="connsiteX66" fmla="*/ 150130 w 1226863"/>
                <a:gd name="connsiteY66" fmla="*/ 78210 h 822307"/>
                <a:gd name="connsiteX67" fmla="*/ 155625 w 1226863"/>
                <a:gd name="connsiteY67" fmla="*/ 58812 h 822307"/>
                <a:gd name="connsiteX68" fmla="*/ 199650 w 1226863"/>
                <a:gd name="connsiteY68" fmla="*/ 22042 h 822307"/>
                <a:gd name="connsiteX69" fmla="*/ 205333 w 1226863"/>
                <a:gd name="connsiteY69" fmla="*/ 21065 h 822307"/>
                <a:gd name="connsiteX70" fmla="*/ 241981 w 1226863"/>
                <a:gd name="connsiteY70" fmla="*/ 12220 h 822307"/>
                <a:gd name="connsiteX71" fmla="*/ 380983 w 1226863"/>
                <a:gd name="connsiteY71" fmla="*/ 267 h 822307"/>
                <a:gd name="connsiteX0" fmla="*/ 1226846 w 1318286"/>
                <a:gd name="connsiteY0" fmla="*/ 292001 h 822307"/>
                <a:gd name="connsiteX1" fmla="*/ 1173157 w 1318286"/>
                <a:gd name="connsiteY1" fmla="*/ 469155 h 822307"/>
                <a:gd name="connsiteX2" fmla="*/ 969125 w 1318286"/>
                <a:gd name="connsiteY2" fmla="*/ 403295 h 822307"/>
                <a:gd name="connsiteX3" fmla="*/ 964645 w 1318286"/>
                <a:gd name="connsiteY3" fmla="*/ 414908 h 822307"/>
                <a:gd name="connsiteX4" fmla="*/ 876993 w 1318286"/>
                <a:gd name="connsiteY4" fmla="*/ 535287 h 822307"/>
                <a:gd name="connsiteX5" fmla="*/ 874937 w 1318286"/>
                <a:gd name="connsiteY5" fmla="*/ 537064 h 822307"/>
                <a:gd name="connsiteX6" fmla="*/ 874926 w 1318286"/>
                <a:gd name="connsiteY6" fmla="*/ 539473 h 822307"/>
                <a:gd name="connsiteX7" fmla="*/ 802656 w 1318286"/>
                <a:gd name="connsiteY7" fmla="*/ 774802 h 822307"/>
                <a:gd name="connsiteX8" fmla="*/ 801982 w 1318286"/>
                <a:gd name="connsiteY8" fmla="*/ 774396 h 822307"/>
                <a:gd name="connsiteX9" fmla="*/ 797337 w 1318286"/>
                <a:gd name="connsiteY9" fmla="*/ 782230 h 822307"/>
                <a:gd name="connsiteX10" fmla="*/ 785335 w 1318286"/>
                <a:gd name="connsiteY10" fmla="*/ 795487 h 822307"/>
                <a:gd name="connsiteX11" fmla="*/ 660630 w 1318286"/>
                <a:gd name="connsiteY11" fmla="*/ 789132 h 822307"/>
                <a:gd name="connsiteX12" fmla="*/ 646114 w 1318286"/>
                <a:gd name="connsiteY12" fmla="*/ 692609 h 822307"/>
                <a:gd name="connsiteX13" fmla="*/ 651438 w 1318286"/>
                <a:gd name="connsiteY13" fmla="*/ 683631 h 822307"/>
                <a:gd name="connsiteX14" fmla="*/ 651207 w 1318286"/>
                <a:gd name="connsiteY14" fmla="*/ 683491 h 822307"/>
                <a:gd name="connsiteX15" fmla="*/ 696117 w 1318286"/>
                <a:gd name="connsiteY15" fmla="*/ 470245 h 822307"/>
                <a:gd name="connsiteX16" fmla="*/ 693155 w 1318286"/>
                <a:gd name="connsiteY16" fmla="*/ 454285 h 822307"/>
                <a:gd name="connsiteX17" fmla="*/ 671732 w 1318286"/>
                <a:gd name="connsiteY17" fmla="*/ 458667 h 822307"/>
                <a:gd name="connsiteX18" fmla="*/ 407304 w 1318286"/>
                <a:gd name="connsiteY18" fmla="*/ 723490 h 822307"/>
                <a:gd name="connsiteX19" fmla="*/ 401713 w 1318286"/>
                <a:gd name="connsiteY19" fmla="*/ 751454 h 822307"/>
                <a:gd name="connsiteX20" fmla="*/ 401477 w 1318286"/>
                <a:gd name="connsiteY20" fmla="*/ 756243 h 822307"/>
                <a:gd name="connsiteX21" fmla="*/ 397750 w 1318286"/>
                <a:gd name="connsiteY21" fmla="*/ 771194 h 822307"/>
                <a:gd name="connsiteX22" fmla="*/ 302707 w 1318286"/>
                <a:gd name="connsiteY22" fmla="*/ 818138 h 822307"/>
                <a:gd name="connsiteX23" fmla="*/ 254948 w 1318286"/>
                <a:gd name="connsiteY23" fmla="*/ 736661 h 822307"/>
                <a:gd name="connsiteX24" fmla="*/ 256270 w 1318286"/>
                <a:gd name="connsiteY24" fmla="*/ 731356 h 822307"/>
                <a:gd name="connsiteX25" fmla="*/ 256199 w 1318286"/>
                <a:gd name="connsiteY25" fmla="*/ 731345 h 822307"/>
                <a:gd name="connsiteX26" fmla="*/ 264763 w 1318286"/>
                <a:gd name="connsiteY26" fmla="*/ 688509 h 822307"/>
                <a:gd name="connsiteX27" fmla="*/ 276781 w 1318286"/>
                <a:gd name="connsiteY27" fmla="*/ 647112 h 822307"/>
                <a:gd name="connsiteX28" fmla="*/ 390099 w 1318286"/>
                <a:gd name="connsiteY28" fmla="*/ 459372 h 822307"/>
                <a:gd name="connsiteX29" fmla="*/ 411728 w 1318286"/>
                <a:gd name="connsiteY29" fmla="*/ 438953 h 822307"/>
                <a:gd name="connsiteX30" fmla="*/ 385461 w 1318286"/>
                <a:gd name="connsiteY30" fmla="*/ 455208 h 822307"/>
                <a:gd name="connsiteX31" fmla="*/ 225380 w 1318286"/>
                <a:gd name="connsiteY31" fmla="*/ 647942 h 822307"/>
                <a:gd name="connsiteX32" fmla="*/ 224823 w 1318286"/>
                <a:gd name="connsiteY32" fmla="*/ 647701 h 822307"/>
                <a:gd name="connsiteX33" fmla="*/ 220670 w 1318286"/>
                <a:gd name="connsiteY33" fmla="*/ 658767 h 822307"/>
                <a:gd name="connsiteX34" fmla="*/ 128208 w 1318286"/>
                <a:gd name="connsiteY34" fmla="*/ 702113 h 822307"/>
                <a:gd name="connsiteX35" fmla="*/ 72541 w 1318286"/>
                <a:gd name="connsiteY35" fmla="*/ 601881 h 822307"/>
                <a:gd name="connsiteX36" fmla="*/ 78403 w 1318286"/>
                <a:gd name="connsiteY36" fmla="*/ 586258 h 822307"/>
                <a:gd name="connsiteX37" fmla="*/ 80406 w 1318286"/>
                <a:gd name="connsiteY37" fmla="*/ 583018 h 822307"/>
                <a:gd name="connsiteX38" fmla="*/ 101589 w 1318286"/>
                <a:gd name="connsiteY38" fmla="*/ 539257 h 822307"/>
                <a:gd name="connsiteX39" fmla="*/ 338864 w 1318286"/>
                <a:gd name="connsiteY39" fmla="*/ 297383 h 822307"/>
                <a:gd name="connsiteX40" fmla="*/ 357647 w 1318286"/>
                <a:gd name="connsiteY40" fmla="*/ 287949 h 822307"/>
                <a:gd name="connsiteX41" fmla="*/ 343458 w 1318286"/>
                <a:gd name="connsiteY41" fmla="*/ 292335 h 822307"/>
                <a:gd name="connsiteX42" fmla="*/ 161922 w 1318286"/>
                <a:gd name="connsiteY42" fmla="*/ 410919 h 822307"/>
                <a:gd name="connsiteX43" fmla="*/ 139708 w 1318286"/>
                <a:gd name="connsiteY43" fmla="*/ 436843 h 822307"/>
                <a:gd name="connsiteX44" fmla="*/ 135534 w 1318286"/>
                <a:gd name="connsiteY44" fmla="*/ 443311 h 822307"/>
                <a:gd name="connsiteX45" fmla="*/ 56630 w 1318286"/>
                <a:gd name="connsiteY45" fmla="*/ 468337 h 822307"/>
                <a:gd name="connsiteX46" fmla="*/ 2421 w 1318286"/>
                <a:gd name="connsiteY46" fmla="*/ 378221 h 822307"/>
                <a:gd name="connsiteX47" fmla="*/ 15522 w 1318286"/>
                <a:gd name="connsiteY47" fmla="*/ 352307 h 822307"/>
                <a:gd name="connsiteX48" fmla="*/ 18352 w 1318286"/>
                <a:gd name="connsiteY48" fmla="*/ 349413 h 822307"/>
                <a:gd name="connsiteX49" fmla="*/ 53052 w 1318286"/>
                <a:gd name="connsiteY49" fmla="*/ 308919 h 822307"/>
                <a:gd name="connsiteX50" fmla="*/ 327829 w 1318286"/>
                <a:gd name="connsiteY50" fmla="*/ 140770 h 822307"/>
                <a:gd name="connsiteX51" fmla="*/ 343304 w 1318286"/>
                <a:gd name="connsiteY51" fmla="*/ 137044 h 822307"/>
                <a:gd name="connsiteX52" fmla="*/ 345517 w 1318286"/>
                <a:gd name="connsiteY52" fmla="*/ 134420 h 822307"/>
                <a:gd name="connsiteX53" fmla="*/ 330628 w 1318286"/>
                <a:gd name="connsiteY53" fmla="*/ 134954 h 822307"/>
                <a:gd name="connsiteX54" fmla="*/ 268693 w 1318286"/>
                <a:gd name="connsiteY54" fmla="*/ 143365 h 822307"/>
                <a:gd name="connsiteX55" fmla="*/ 241534 w 1318286"/>
                <a:gd name="connsiteY55" fmla="*/ 149919 h 822307"/>
                <a:gd name="connsiteX56" fmla="*/ 238463 w 1318286"/>
                <a:gd name="connsiteY56" fmla="*/ 151081 h 822307"/>
                <a:gd name="connsiteX57" fmla="*/ 211000 w 1318286"/>
                <a:gd name="connsiteY57" fmla="*/ 153057 h 822307"/>
                <a:gd name="connsiteX58" fmla="*/ 150130 w 1318286"/>
                <a:gd name="connsiteY58" fmla="*/ 78210 h 822307"/>
                <a:gd name="connsiteX59" fmla="*/ 155625 w 1318286"/>
                <a:gd name="connsiteY59" fmla="*/ 58812 h 822307"/>
                <a:gd name="connsiteX60" fmla="*/ 199650 w 1318286"/>
                <a:gd name="connsiteY60" fmla="*/ 22042 h 822307"/>
                <a:gd name="connsiteX61" fmla="*/ 205333 w 1318286"/>
                <a:gd name="connsiteY61" fmla="*/ 21065 h 822307"/>
                <a:gd name="connsiteX62" fmla="*/ 241981 w 1318286"/>
                <a:gd name="connsiteY62" fmla="*/ 12220 h 822307"/>
                <a:gd name="connsiteX63" fmla="*/ 380983 w 1318286"/>
                <a:gd name="connsiteY63" fmla="*/ 267 h 822307"/>
                <a:gd name="connsiteX64" fmla="*/ 517153 w 1318286"/>
                <a:gd name="connsiteY64" fmla="*/ 19922 h 822307"/>
                <a:gd name="connsiteX65" fmla="*/ 548943 w 1318286"/>
                <a:gd name="connsiteY65" fmla="*/ 29383 h 822307"/>
                <a:gd name="connsiteX66" fmla="*/ 572035 w 1318286"/>
                <a:gd name="connsiteY66" fmla="*/ 24649 h 822307"/>
                <a:gd name="connsiteX67" fmla="*/ 670688 w 1318286"/>
                <a:gd name="connsiteY67" fmla="*/ 16840 h 822307"/>
                <a:gd name="connsiteX68" fmla="*/ 948758 w 1318286"/>
                <a:gd name="connsiteY68" fmla="*/ 91751 h 822307"/>
                <a:gd name="connsiteX69" fmla="*/ 965169 w 1318286"/>
                <a:gd name="connsiteY69" fmla="*/ 104288 h 822307"/>
                <a:gd name="connsiteX70" fmla="*/ 1173157 w 1318286"/>
                <a:gd name="connsiteY70" fmla="*/ 153171 h 822307"/>
                <a:gd name="connsiteX71" fmla="*/ 1318286 w 1318286"/>
                <a:gd name="connsiteY71" fmla="*/ 383441 h 822307"/>
                <a:gd name="connsiteX0" fmla="*/ 1173157 w 1318286"/>
                <a:gd name="connsiteY0" fmla="*/ 469155 h 822307"/>
                <a:gd name="connsiteX1" fmla="*/ 969125 w 1318286"/>
                <a:gd name="connsiteY1" fmla="*/ 403295 h 822307"/>
                <a:gd name="connsiteX2" fmla="*/ 964645 w 1318286"/>
                <a:gd name="connsiteY2" fmla="*/ 414908 h 822307"/>
                <a:gd name="connsiteX3" fmla="*/ 876993 w 1318286"/>
                <a:gd name="connsiteY3" fmla="*/ 535287 h 822307"/>
                <a:gd name="connsiteX4" fmla="*/ 874937 w 1318286"/>
                <a:gd name="connsiteY4" fmla="*/ 537064 h 822307"/>
                <a:gd name="connsiteX5" fmla="*/ 874926 w 1318286"/>
                <a:gd name="connsiteY5" fmla="*/ 539473 h 822307"/>
                <a:gd name="connsiteX6" fmla="*/ 802656 w 1318286"/>
                <a:gd name="connsiteY6" fmla="*/ 774802 h 822307"/>
                <a:gd name="connsiteX7" fmla="*/ 801982 w 1318286"/>
                <a:gd name="connsiteY7" fmla="*/ 774396 h 822307"/>
                <a:gd name="connsiteX8" fmla="*/ 797337 w 1318286"/>
                <a:gd name="connsiteY8" fmla="*/ 782230 h 822307"/>
                <a:gd name="connsiteX9" fmla="*/ 785335 w 1318286"/>
                <a:gd name="connsiteY9" fmla="*/ 795487 h 822307"/>
                <a:gd name="connsiteX10" fmla="*/ 660630 w 1318286"/>
                <a:gd name="connsiteY10" fmla="*/ 789132 h 822307"/>
                <a:gd name="connsiteX11" fmla="*/ 646114 w 1318286"/>
                <a:gd name="connsiteY11" fmla="*/ 692609 h 822307"/>
                <a:gd name="connsiteX12" fmla="*/ 651438 w 1318286"/>
                <a:gd name="connsiteY12" fmla="*/ 683631 h 822307"/>
                <a:gd name="connsiteX13" fmla="*/ 651207 w 1318286"/>
                <a:gd name="connsiteY13" fmla="*/ 683491 h 822307"/>
                <a:gd name="connsiteX14" fmla="*/ 696117 w 1318286"/>
                <a:gd name="connsiteY14" fmla="*/ 470245 h 822307"/>
                <a:gd name="connsiteX15" fmla="*/ 693155 w 1318286"/>
                <a:gd name="connsiteY15" fmla="*/ 454285 h 822307"/>
                <a:gd name="connsiteX16" fmla="*/ 671732 w 1318286"/>
                <a:gd name="connsiteY16" fmla="*/ 458667 h 822307"/>
                <a:gd name="connsiteX17" fmla="*/ 407304 w 1318286"/>
                <a:gd name="connsiteY17" fmla="*/ 723490 h 822307"/>
                <a:gd name="connsiteX18" fmla="*/ 401713 w 1318286"/>
                <a:gd name="connsiteY18" fmla="*/ 751454 h 822307"/>
                <a:gd name="connsiteX19" fmla="*/ 401477 w 1318286"/>
                <a:gd name="connsiteY19" fmla="*/ 756243 h 822307"/>
                <a:gd name="connsiteX20" fmla="*/ 397750 w 1318286"/>
                <a:gd name="connsiteY20" fmla="*/ 771194 h 822307"/>
                <a:gd name="connsiteX21" fmla="*/ 302707 w 1318286"/>
                <a:gd name="connsiteY21" fmla="*/ 818138 h 822307"/>
                <a:gd name="connsiteX22" fmla="*/ 254948 w 1318286"/>
                <a:gd name="connsiteY22" fmla="*/ 736661 h 822307"/>
                <a:gd name="connsiteX23" fmla="*/ 256270 w 1318286"/>
                <a:gd name="connsiteY23" fmla="*/ 731356 h 822307"/>
                <a:gd name="connsiteX24" fmla="*/ 256199 w 1318286"/>
                <a:gd name="connsiteY24" fmla="*/ 731345 h 822307"/>
                <a:gd name="connsiteX25" fmla="*/ 264763 w 1318286"/>
                <a:gd name="connsiteY25" fmla="*/ 688509 h 822307"/>
                <a:gd name="connsiteX26" fmla="*/ 276781 w 1318286"/>
                <a:gd name="connsiteY26" fmla="*/ 647112 h 822307"/>
                <a:gd name="connsiteX27" fmla="*/ 390099 w 1318286"/>
                <a:gd name="connsiteY27" fmla="*/ 459372 h 822307"/>
                <a:gd name="connsiteX28" fmla="*/ 411728 w 1318286"/>
                <a:gd name="connsiteY28" fmla="*/ 438953 h 822307"/>
                <a:gd name="connsiteX29" fmla="*/ 385461 w 1318286"/>
                <a:gd name="connsiteY29" fmla="*/ 455208 h 822307"/>
                <a:gd name="connsiteX30" fmla="*/ 225380 w 1318286"/>
                <a:gd name="connsiteY30" fmla="*/ 647942 h 822307"/>
                <a:gd name="connsiteX31" fmla="*/ 224823 w 1318286"/>
                <a:gd name="connsiteY31" fmla="*/ 647701 h 822307"/>
                <a:gd name="connsiteX32" fmla="*/ 220670 w 1318286"/>
                <a:gd name="connsiteY32" fmla="*/ 658767 h 822307"/>
                <a:gd name="connsiteX33" fmla="*/ 128208 w 1318286"/>
                <a:gd name="connsiteY33" fmla="*/ 702113 h 822307"/>
                <a:gd name="connsiteX34" fmla="*/ 72541 w 1318286"/>
                <a:gd name="connsiteY34" fmla="*/ 601881 h 822307"/>
                <a:gd name="connsiteX35" fmla="*/ 78403 w 1318286"/>
                <a:gd name="connsiteY35" fmla="*/ 586258 h 822307"/>
                <a:gd name="connsiteX36" fmla="*/ 80406 w 1318286"/>
                <a:gd name="connsiteY36" fmla="*/ 583018 h 822307"/>
                <a:gd name="connsiteX37" fmla="*/ 101589 w 1318286"/>
                <a:gd name="connsiteY37" fmla="*/ 539257 h 822307"/>
                <a:gd name="connsiteX38" fmla="*/ 338864 w 1318286"/>
                <a:gd name="connsiteY38" fmla="*/ 297383 h 822307"/>
                <a:gd name="connsiteX39" fmla="*/ 357647 w 1318286"/>
                <a:gd name="connsiteY39" fmla="*/ 287949 h 822307"/>
                <a:gd name="connsiteX40" fmla="*/ 343458 w 1318286"/>
                <a:gd name="connsiteY40" fmla="*/ 292335 h 822307"/>
                <a:gd name="connsiteX41" fmla="*/ 161922 w 1318286"/>
                <a:gd name="connsiteY41" fmla="*/ 410919 h 822307"/>
                <a:gd name="connsiteX42" fmla="*/ 139708 w 1318286"/>
                <a:gd name="connsiteY42" fmla="*/ 436843 h 822307"/>
                <a:gd name="connsiteX43" fmla="*/ 135534 w 1318286"/>
                <a:gd name="connsiteY43" fmla="*/ 443311 h 822307"/>
                <a:gd name="connsiteX44" fmla="*/ 56630 w 1318286"/>
                <a:gd name="connsiteY44" fmla="*/ 468337 h 822307"/>
                <a:gd name="connsiteX45" fmla="*/ 2421 w 1318286"/>
                <a:gd name="connsiteY45" fmla="*/ 378221 h 822307"/>
                <a:gd name="connsiteX46" fmla="*/ 15522 w 1318286"/>
                <a:gd name="connsiteY46" fmla="*/ 352307 h 822307"/>
                <a:gd name="connsiteX47" fmla="*/ 18352 w 1318286"/>
                <a:gd name="connsiteY47" fmla="*/ 349413 h 822307"/>
                <a:gd name="connsiteX48" fmla="*/ 53052 w 1318286"/>
                <a:gd name="connsiteY48" fmla="*/ 308919 h 822307"/>
                <a:gd name="connsiteX49" fmla="*/ 327829 w 1318286"/>
                <a:gd name="connsiteY49" fmla="*/ 140770 h 822307"/>
                <a:gd name="connsiteX50" fmla="*/ 343304 w 1318286"/>
                <a:gd name="connsiteY50" fmla="*/ 137044 h 822307"/>
                <a:gd name="connsiteX51" fmla="*/ 345517 w 1318286"/>
                <a:gd name="connsiteY51" fmla="*/ 134420 h 822307"/>
                <a:gd name="connsiteX52" fmla="*/ 330628 w 1318286"/>
                <a:gd name="connsiteY52" fmla="*/ 134954 h 822307"/>
                <a:gd name="connsiteX53" fmla="*/ 268693 w 1318286"/>
                <a:gd name="connsiteY53" fmla="*/ 143365 h 822307"/>
                <a:gd name="connsiteX54" fmla="*/ 241534 w 1318286"/>
                <a:gd name="connsiteY54" fmla="*/ 149919 h 822307"/>
                <a:gd name="connsiteX55" fmla="*/ 238463 w 1318286"/>
                <a:gd name="connsiteY55" fmla="*/ 151081 h 822307"/>
                <a:gd name="connsiteX56" fmla="*/ 211000 w 1318286"/>
                <a:gd name="connsiteY56" fmla="*/ 153057 h 822307"/>
                <a:gd name="connsiteX57" fmla="*/ 150130 w 1318286"/>
                <a:gd name="connsiteY57" fmla="*/ 78210 h 822307"/>
                <a:gd name="connsiteX58" fmla="*/ 155625 w 1318286"/>
                <a:gd name="connsiteY58" fmla="*/ 58812 h 822307"/>
                <a:gd name="connsiteX59" fmla="*/ 199650 w 1318286"/>
                <a:gd name="connsiteY59" fmla="*/ 22042 h 822307"/>
                <a:gd name="connsiteX60" fmla="*/ 205333 w 1318286"/>
                <a:gd name="connsiteY60" fmla="*/ 21065 h 822307"/>
                <a:gd name="connsiteX61" fmla="*/ 241981 w 1318286"/>
                <a:gd name="connsiteY61" fmla="*/ 12220 h 822307"/>
                <a:gd name="connsiteX62" fmla="*/ 380983 w 1318286"/>
                <a:gd name="connsiteY62" fmla="*/ 267 h 822307"/>
                <a:gd name="connsiteX63" fmla="*/ 517153 w 1318286"/>
                <a:gd name="connsiteY63" fmla="*/ 19922 h 822307"/>
                <a:gd name="connsiteX64" fmla="*/ 548943 w 1318286"/>
                <a:gd name="connsiteY64" fmla="*/ 29383 h 822307"/>
                <a:gd name="connsiteX65" fmla="*/ 572035 w 1318286"/>
                <a:gd name="connsiteY65" fmla="*/ 24649 h 822307"/>
                <a:gd name="connsiteX66" fmla="*/ 670688 w 1318286"/>
                <a:gd name="connsiteY66" fmla="*/ 16840 h 822307"/>
                <a:gd name="connsiteX67" fmla="*/ 948758 w 1318286"/>
                <a:gd name="connsiteY67" fmla="*/ 91751 h 822307"/>
                <a:gd name="connsiteX68" fmla="*/ 965169 w 1318286"/>
                <a:gd name="connsiteY68" fmla="*/ 104288 h 822307"/>
                <a:gd name="connsiteX69" fmla="*/ 1173157 w 1318286"/>
                <a:gd name="connsiteY69" fmla="*/ 153171 h 822307"/>
                <a:gd name="connsiteX70" fmla="*/ 1318286 w 1318286"/>
                <a:gd name="connsiteY70" fmla="*/ 383441 h 822307"/>
                <a:gd name="connsiteX0" fmla="*/ 1173157 w 1173157"/>
                <a:gd name="connsiteY0" fmla="*/ 469155 h 822307"/>
                <a:gd name="connsiteX1" fmla="*/ 969125 w 1173157"/>
                <a:gd name="connsiteY1" fmla="*/ 403295 h 822307"/>
                <a:gd name="connsiteX2" fmla="*/ 964645 w 1173157"/>
                <a:gd name="connsiteY2" fmla="*/ 414908 h 822307"/>
                <a:gd name="connsiteX3" fmla="*/ 876993 w 1173157"/>
                <a:gd name="connsiteY3" fmla="*/ 535287 h 822307"/>
                <a:gd name="connsiteX4" fmla="*/ 874937 w 1173157"/>
                <a:gd name="connsiteY4" fmla="*/ 537064 h 822307"/>
                <a:gd name="connsiteX5" fmla="*/ 874926 w 1173157"/>
                <a:gd name="connsiteY5" fmla="*/ 539473 h 822307"/>
                <a:gd name="connsiteX6" fmla="*/ 802656 w 1173157"/>
                <a:gd name="connsiteY6" fmla="*/ 774802 h 822307"/>
                <a:gd name="connsiteX7" fmla="*/ 801982 w 1173157"/>
                <a:gd name="connsiteY7" fmla="*/ 774396 h 822307"/>
                <a:gd name="connsiteX8" fmla="*/ 797337 w 1173157"/>
                <a:gd name="connsiteY8" fmla="*/ 782230 h 822307"/>
                <a:gd name="connsiteX9" fmla="*/ 785335 w 1173157"/>
                <a:gd name="connsiteY9" fmla="*/ 795487 h 822307"/>
                <a:gd name="connsiteX10" fmla="*/ 660630 w 1173157"/>
                <a:gd name="connsiteY10" fmla="*/ 789132 h 822307"/>
                <a:gd name="connsiteX11" fmla="*/ 646114 w 1173157"/>
                <a:gd name="connsiteY11" fmla="*/ 692609 h 822307"/>
                <a:gd name="connsiteX12" fmla="*/ 651438 w 1173157"/>
                <a:gd name="connsiteY12" fmla="*/ 683631 h 822307"/>
                <a:gd name="connsiteX13" fmla="*/ 651207 w 1173157"/>
                <a:gd name="connsiteY13" fmla="*/ 683491 h 822307"/>
                <a:gd name="connsiteX14" fmla="*/ 696117 w 1173157"/>
                <a:gd name="connsiteY14" fmla="*/ 470245 h 822307"/>
                <a:gd name="connsiteX15" fmla="*/ 693155 w 1173157"/>
                <a:gd name="connsiteY15" fmla="*/ 454285 h 822307"/>
                <a:gd name="connsiteX16" fmla="*/ 671732 w 1173157"/>
                <a:gd name="connsiteY16" fmla="*/ 458667 h 822307"/>
                <a:gd name="connsiteX17" fmla="*/ 407304 w 1173157"/>
                <a:gd name="connsiteY17" fmla="*/ 723490 h 822307"/>
                <a:gd name="connsiteX18" fmla="*/ 401713 w 1173157"/>
                <a:gd name="connsiteY18" fmla="*/ 751454 h 822307"/>
                <a:gd name="connsiteX19" fmla="*/ 401477 w 1173157"/>
                <a:gd name="connsiteY19" fmla="*/ 756243 h 822307"/>
                <a:gd name="connsiteX20" fmla="*/ 397750 w 1173157"/>
                <a:gd name="connsiteY20" fmla="*/ 771194 h 822307"/>
                <a:gd name="connsiteX21" fmla="*/ 302707 w 1173157"/>
                <a:gd name="connsiteY21" fmla="*/ 818138 h 822307"/>
                <a:gd name="connsiteX22" fmla="*/ 254948 w 1173157"/>
                <a:gd name="connsiteY22" fmla="*/ 736661 h 822307"/>
                <a:gd name="connsiteX23" fmla="*/ 256270 w 1173157"/>
                <a:gd name="connsiteY23" fmla="*/ 731356 h 822307"/>
                <a:gd name="connsiteX24" fmla="*/ 256199 w 1173157"/>
                <a:gd name="connsiteY24" fmla="*/ 731345 h 822307"/>
                <a:gd name="connsiteX25" fmla="*/ 264763 w 1173157"/>
                <a:gd name="connsiteY25" fmla="*/ 688509 h 822307"/>
                <a:gd name="connsiteX26" fmla="*/ 276781 w 1173157"/>
                <a:gd name="connsiteY26" fmla="*/ 647112 h 822307"/>
                <a:gd name="connsiteX27" fmla="*/ 390099 w 1173157"/>
                <a:gd name="connsiteY27" fmla="*/ 459372 h 822307"/>
                <a:gd name="connsiteX28" fmla="*/ 411728 w 1173157"/>
                <a:gd name="connsiteY28" fmla="*/ 438953 h 822307"/>
                <a:gd name="connsiteX29" fmla="*/ 385461 w 1173157"/>
                <a:gd name="connsiteY29" fmla="*/ 455208 h 822307"/>
                <a:gd name="connsiteX30" fmla="*/ 225380 w 1173157"/>
                <a:gd name="connsiteY30" fmla="*/ 647942 h 822307"/>
                <a:gd name="connsiteX31" fmla="*/ 224823 w 1173157"/>
                <a:gd name="connsiteY31" fmla="*/ 647701 h 822307"/>
                <a:gd name="connsiteX32" fmla="*/ 220670 w 1173157"/>
                <a:gd name="connsiteY32" fmla="*/ 658767 h 822307"/>
                <a:gd name="connsiteX33" fmla="*/ 128208 w 1173157"/>
                <a:gd name="connsiteY33" fmla="*/ 702113 h 822307"/>
                <a:gd name="connsiteX34" fmla="*/ 72541 w 1173157"/>
                <a:gd name="connsiteY34" fmla="*/ 601881 h 822307"/>
                <a:gd name="connsiteX35" fmla="*/ 78403 w 1173157"/>
                <a:gd name="connsiteY35" fmla="*/ 586258 h 822307"/>
                <a:gd name="connsiteX36" fmla="*/ 80406 w 1173157"/>
                <a:gd name="connsiteY36" fmla="*/ 583018 h 822307"/>
                <a:gd name="connsiteX37" fmla="*/ 101589 w 1173157"/>
                <a:gd name="connsiteY37" fmla="*/ 539257 h 822307"/>
                <a:gd name="connsiteX38" fmla="*/ 338864 w 1173157"/>
                <a:gd name="connsiteY38" fmla="*/ 297383 h 822307"/>
                <a:gd name="connsiteX39" fmla="*/ 357647 w 1173157"/>
                <a:gd name="connsiteY39" fmla="*/ 287949 h 822307"/>
                <a:gd name="connsiteX40" fmla="*/ 343458 w 1173157"/>
                <a:gd name="connsiteY40" fmla="*/ 292335 h 822307"/>
                <a:gd name="connsiteX41" fmla="*/ 161922 w 1173157"/>
                <a:gd name="connsiteY41" fmla="*/ 410919 h 822307"/>
                <a:gd name="connsiteX42" fmla="*/ 139708 w 1173157"/>
                <a:gd name="connsiteY42" fmla="*/ 436843 h 822307"/>
                <a:gd name="connsiteX43" fmla="*/ 135534 w 1173157"/>
                <a:gd name="connsiteY43" fmla="*/ 443311 h 822307"/>
                <a:gd name="connsiteX44" fmla="*/ 56630 w 1173157"/>
                <a:gd name="connsiteY44" fmla="*/ 468337 h 822307"/>
                <a:gd name="connsiteX45" fmla="*/ 2421 w 1173157"/>
                <a:gd name="connsiteY45" fmla="*/ 378221 h 822307"/>
                <a:gd name="connsiteX46" fmla="*/ 15522 w 1173157"/>
                <a:gd name="connsiteY46" fmla="*/ 352307 h 822307"/>
                <a:gd name="connsiteX47" fmla="*/ 18352 w 1173157"/>
                <a:gd name="connsiteY47" fmla="*/ 349413 h 822307"/>
                <a:gd name="connsiteX48" fmla="*/ 53052 w 1173157"/>
                <a:gd name="connsiteY48" fmla="*/ 308919 h 822307"/>
                <a:gd name="connsiteX49" fmla="*/ 327829 w 1173157"/>
                <a:gd name="connsiteY49" fmla="*/ 140770 h 822307"/>
                <a:gd name="connsiteX50" fmla="*/ 343304 w 1173157"/>
                <a:gd name="connsiteY50" fmla="*/ 137044 h 822307"/>
                <a:gd name="connsiteX51" fmla="*/ 345517 w 1173157"/>
                <a:gd name="connsiteY51" fmla="*/ 134420 h 822307"/>
                <a:gd name="connsiteX52" fmla="*/ 330628 w 1173157"/>
                <a:gd name="connsiteY52" fmla="*/ 134954 h 822307"/>
                <a:gd name="connsiteX53" fmla="*/ 268693 w 1173157"/>
                <a:gd name="connsiteY53" fmla="*/ 143365 h 822307"/>
                <a:gd name="connsiteX54" fmla="*/ 241534 w 1173157"/>
                <a:gd name="connsiteY54" fmla="*/ 149919 h 822307"/>
                <a:gd name="connsiteX55" fmla="*/ 238463 w 1173157"/>
                <a:gd name="connsiteY55" fmla="*/ 151081 h 822307"/>
                <a:gd name="connsiteX56" fmla="*/ 211000 w 1173157"/>
                <a:gd name="connsiteY56" fmla="*/ 153057 h 822307"/>
                <a:gd name="connsiteX57" fmla="*/ 150130 w 1173157"/>
                <a:gd name="connsiteY57" fmla="*/ 78210 h 822307"/>
                <a:gd name="connsiteX58" fmla="*/ 155625 w 1173157"/>
                <a:gd name="connsiteY58" fmla="*/ 58812 h 822307"/>
                <a:gd name="connsiteX59" fmla="*/ 199650 w 1173157"/>
                <a:gd name="connsiteY59" fmla="*/ 22042 h 822307"/>
                <a:gd name="connsiteX60" fmla="*/ 205333 w 1173157"/>
                <a:gd name="connsiteY60" fmla="*/ 21065 h 822307"/>
                <a:gd name="connsiteX61" fmla="*/ 241981 w 1173157"/>
                <a:gd name="connsiteY61" fmla="*/ 12220 h 822307"/>
                <a:gd name="connsiteX62" fmla="*/ 380983 w 1173157"/>
                <a:gd name="connsiteY62" fmla="*/ 267 h 822307"/>
                <a:gd name="connsiteX63" fmla="*/ 517153 w 1173157"/>
                <a:gd name="connsiteY63" fmla="*/ 19922 h 822307"/>
                <a:gd name="connsiteX64" fmla="*/ 548943 w 1173157"/>
                <a:gd name="connsiteY64" fmla="*/ 29383 h 822307"/>
                <a:gd name="connsiteX65" fmla="*/ 572035 w 1173157"/>
                <a:gd name="connsiteY65" fmla="*/ 24649 h 822307"/>
                <a:gd name="connsiteX66" fmla="*/ 670688 w 1173157"/>
                <a:gd name="connsiteY66" fmla="*/ 16840 h 822307"/>
                <a:gd name="connsiteX67" fmla="*/ 948758 w 1173157"/>
                <a:gd name="connsiteY67" fmla="*/ 91751 h 822307"/>
                <a:gd name="connsiteX68" fmla="*/ 965169 w 1173157"/>
                <a:gd name="connsiteY68" fmla="*/ 104288 h 822307"/>
                <a:gd name="connsiteX69" fmla="*/ 1173157 w 1173157"/>
                <a:gd name="connsiteY69" fmla="*/ 153171 h 822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</a:cxnLst>
              <a:rect l="l" t="t" r="r" b="b"/>
              <a:pathLst>
                <a:path w="1173157" h="822307">
                  <a:moveTo>
                    <a:pt x="1173157" y="469155"/>
                  </a:moveTo>
                  <a:lnTo>
                    <a:pt x="969125" y="403295"/>
                  </a:lnTo>
                  <a:lnTo>
                    <a:pt x="964645" y="414908"/>
                  </a:lnTo>
                  <a:cubicBezTo>
                    <a:pt x="945291" y="458852"/>
                    <a:pt x="915223" y="499756"/>
                    <a:pt x="876993" y="535287"/>
                  </a:cubicBezTo>
                  <a:lnTo>
                    <a:pt x="874937" y="537064"/>
                  </a:lnTo>
                  <a:cubicBezTo>
                    <a:pt x="874933" y="537867"/>
                    <a:pt x="874930" y="538670"/>
                    <a:pt x="874926" y="539473"/>
                  </a:cubicBezTo>
                  <a:cubicBezTo>
                    <a:pt x="870536" y="621648"/>
                    <a:pt x="846210" y="702564"/>
                    <a:pt x="802656" y="774802"/>
                  </a:cubicBezTo>
                  <a:lnTo>
                    <a:pt x="801982" y="774396"/>
                  </a:lnTo>
                  <a:lnTo>
                    <a:pt x="797337" y="782230"/>
                  </a:lnTo>
                  <a:cubicBezTo>
                    <a:pt x="793861" y="786955"/>
                    <a:pt x="789858" y="791402"/>
                    <a:pt x="785335" y="795487"/>
                  </a:cubicBezTo>
                  <a:cubicBezTo>
                    <a:pt x="749149" y="828169"/>
                    <a:pt x="693316" y="825323"/>
                    <a:pt x="660630" y="789132"/>
                  </a:cubicBezTo>
                  <a:cubicBezTo>
                    <a:pt x="636115" y="761988"/>
                    <a:pt x="631583" y="723796"/>
                    <a:pt x="646114" y="692609"/>
                  </a:cubicBezTo>
                  <a:lnTo>
                    <a:pt x="651438" y="683631"/>
                  </a:lnTo>
                  <a:lnTo>
                    <a:pt x="651207" y="683491"/>
                  </a:lnTo>
                  <a:cubicBezTo>
                    <a:pt x="690155" y="618892"/>
                    <a:pt x="705521" y="543649"/>
                    <a:pt x="696117" y="470245"/>
                  </a:cubicBezTo>
                  <a:lnTo>
                    <a:pt x="693155" y="454285"/>
                  </a:lnTo>
                  <a:lnTo>
                    <a:pt x="671732" y="458667"/>
                  </a:lnTo>
                  <a:cubicBezTo>
                    <a:pt x="542030" y="490626"/>
                    <a:pt x="439410" y="592360"/>
                    <a:pt x="407304" y="723490"/>
                  </a:cubicBezTo>
                  <a:lnTo>
                    <a:pt x="401713" y="751454"/>
                  </a:lnTo>
                  <a:cubicBezTo>
                    <a:pt x="401634" y="753050"/>
                    <a:pt x="401556" y="754647"/>
                    <a:pt x="401477" y="756243"/>
                  </a:cubicBezTo>
                  <a:cubicBezTo>
                    <a:pt x="400743" y="761240"/>
                    <a:pt x="399511" y="766245"/>
                    <a:pt x="397750" y="771194"/>
                  </a:cubicBezTo>
                  <a:cubicBezTo>
                    <a:pt x="383664" y="810784"/>
                    <a:pt x="341111" y="831802"/>
                    <a:pt x="302707" y="818138"/>
                  </a:cubicBezTo>
                  <a:cubicBezTo>
                    <a:pt x="269103" y="806181"/>
                    <a:pt x="249809" y="771634"/>
                    <a:pt x="254948" y="736661"/>
                  </a:cubicBezTo>
                  <a:lnTo>
                    <a:pt x="256270" y="731356"/>
                  </a:lnTo>
                  <a:cubicBezTo>
                    <a:pt x="256246" y="731352"/>
                    <a:pt x="256223" y="731349"/>
                    <a:pt x="256199" y="731345"/>
                  </a:cubicBezTo>
                  <a:cubicBezTo>
                    <a:pt x="258460" y="716843"/>
                    <a:pt x="261324" y="702556"/>
                    <a:pt x="264763" y="688509"/>
                  </a:cubicBezTo>
                  <a:cubicBezTo>
                    <a:pt x="268202" y="674462"/>
                    <a:pt x="272217" y="660655"/>
                    <a:pt x="276781" y="647112"/>
                  </a:cubicBezTo>
                  <a:cubicBezTo>
                    <a:pt x="300738" y="576016"/>
                    <a:pt x="339813" y="512224"/>
                    <a:pt x="390099" y="459372"/>
                  </a:cubicBezTo>
                  <a:lnTo>
                    <a:pt x="411728" y="438953"/>
                  </a:lnTo>
                  <a:lnTo>
                    <a:pt x="385461" y="455208"/>
                  </a:lnTo>
                  <a:cubicBezTo>
                    <a:pt x="316536" y="501741"/>
                    <a:pt x="260230" y="567651"/>
                    <a:pt x="225380" y="647942"/>
                  </a:cubicBezTo>
                  <a:lnTo>
                    <a:pt x="224823" y="647701"/>
                  </a:lnTo>
                  <a:lnTo>
                    <a:pt x="220670" y="658767"/>
                  </a:lnTo>
                  <a:cubicBezTo>
                    <a:pt x="203771" y="693116"/>
                    <a:pt x="165417" y="712083"/>
                    <a:pt x="128208" y="702113"/>
                  </a:cubicBezTo>
                  <a:cubicBezTo>
                    <a:pt x="85684" y="690719"/>
                    <a:pt x="60762" y="645844"/>
                    <a:pt x="72541" y="601881"/>
                  </a:cubicBezTo>
                  <a:cubicBezTo>
                    <a:pt x="74014" y="596387"/>
                    <a:pt x="75990" y="591166"/>
                    <a:pt x="78403" y="586258"/>
                  </a:cubicBezTo>
                  <a:lnTo>
                    <a:pt x="80406" y="583018"/>
                  </a:lnTo>
                  <a:lnTo>
                    <a:pt x="101589" y="539257"/>
                  </a:lnTo>
                  <a:cubicBezTo>
                    <a:pt x="157119" y="435710"/>
                    <a:pt x="240256" y="352799"/>
                    <a:pt x="338864" y="297383"/>
                  </a:cubicBezTo>
                  <a:lnTo>
                    <a:pt x="357647" y="287949"/>
                  </a:lnTo>
                  <a:lnTo>
                    <a:pt x="343458" y="292335"/>
                  </a:lnTo>
                  <a:cubicBezTo>
                    <a:pt x="275650" y="316246"/>
                    <a:pt x="213088" y="356241"/>
                    <a:pt x="161922" y="410919"/>
                  </a:cubicBezTo>
                  <a:lnTo>
                    <a:pt x="139708" y="436843"/>
                  </a:lnTo>
                  <a:lnTo>
                    <a:pt x="135534" y="443311"/>
                  </a:lnTo>
                  <a:cubicBezTo>
                    <a:pt x="117653" y="465651"/>
                    <a:pt x="86912" y="476451"/>
                    <a:pt x="56630" y="468337"/>
                  </a:cubicBezTo>
                  <a:cubicBezTo>
                    <a:pt x="16254" y="457518"/>
                    <a:pt x="-8016" y="417171"/>
                    <a:pt x="2421" y="378221"/>
                  </a:cubicBezTo>
                  <a:cubicBezTo>
                    <a:pt x="5030" y="368482"/>
                    <a:pt x="9561" y="359754"/>
                    <a:pt x="15522" y="352307"/>
                  </a:cubicBezTo>
                  <a:lnTo>
                    <a:pt x="18352" y="349413"/>
                  </a:lnTo>
                  <a:lnTo>
                    <a:pt x="53052" y="308919"/>
                  </a:lnTo>
                  <a:cubicBezTo>
                    <a:pt x="129389" y="227342"/>
                    <a:pt x="224850" y="170410"/>
                    <a:pt x="327829" y="140770"/>
                  </a:cubicBezTo>
                  <a:lnTo>
                    <a:pt x="343304" y="137044"/>
                  </a:lnTo>
                  <a:lnTo>
                    <a:pt x="345517" y="134420"/>
                  </a:lnTo>
                  <a:lnTo>
                    <a:pt x="330628" y="134954"/>
                  </a:lnTo>
                  <a:cubicBezTo>
                    <a:pt x="309965" y="136377"/>
                    <a:pt x="289277" y="139167"/>
                    <a:pt x="268693" y="143365"/>
                  </a:cubicBezTo>
                  <a:lnTo>
                    <a:pt x="241534" y="149919"/>
                  </a:lnTo>
                  <a:lnTo>
                    <a:pt x="238463" y="151081"/>
                  </a:lnTo>
                  <a:cubicBezTo>
                    <a:pt x="229808" y="153447"/>
                    <a:pt x="220516" y="154210"/>
                    <a:pt x="211000" y="153057"/>
                  </a:cubicBezTo>
                  <a:cubicBezTo>
                    <a:pt x="172932" y="148444"/>
                    <a:pt x="145681" y="114935"/>
                    <a:pt x="150130" y="78210"/>
                  </a:cubicBezTo>
                  <a:cubicBezTo>
                    <a:pt x="150965" y="71325"/>
                    <a:pt x="152853" y="64815"/>
                    <a:pt x="155625" y="58812"/>
                  </a:cubicBezTo>
                  <a:cubicBezTo>
                    <a:pt x="163936" y="40805"/>
                    <a:pt x="180179" y="27365"/>
                    <a:pt x="199650" y="22042"/>
                  </a:cubicBezTo>
                  <a:lnTo>
                    <a:pt x="205333" y="21065"/>
                  </a:lnTo>
                  <a:lnTo>
                    <a:pt x="241981" y="12220"/>
                  </a:lnTo>
                  <a:cubicBezTo>
                    <a:pt x="288201" y="2795"/>
                    <a:pt x="334828" y="-1103"/>
                    <a:pt x="380983" y="267"/>
                  </a:cubicBezTo>
                  <a:cubicBezTo>
                    <a:pt x="427138" y="1637"/>
                    <a:pt x="472821" y="8276"/>
                    <a:pt x="517153" y="19922"/>
                  </a:cubicBezTo>
                  <a:lnTo>
                    <a:pt x="548943" y="29383"/>
                  </a:lnTo>
                  <a:lnTo>
                    <a:pt x="572035" y="24649"/>
                  </a:lnTo>
                  <a:cubicBezTo>
                    <a:pt x="603388" y="19562"/>
                    <a:pt x="636482" y="16839"/>
                    <a:pt x="670688" y="16840"/>
                  </a:cubicBezTo>
                  <a:cubicBezTo>
                    <a:pt x="782637" y="16839"/>
                    <a:pt x="882663" y="46001"/>
                    <a:pt x="948758" y="91751"/>
                  </a:cubicBezTo>
                  <a:lnTo>
                    <a:pt x="965169" y="104288"/>
                  </a:lnTo>
                  <a:lnTo>
                    <a:pt x="1173157" y="153171"/>
                  </a:lnTo>
                </a:path>
              </a:pathLst>
            </a:custGeom>
            <a:solidFill>
              <a:srgbClr val="FFCC66"/>
            </a:solidFill>
            <a:ln w="38100" cap="rnd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9" name="フリーフォーム: 図形 28">
              <a:extLst>
                <a:ext uri="{FF2B5EF4-FFF2-40B4-BE49-F238E27FC236}">
                  <a16:creationId xmlns:a16="http://schemas.microsoft.com/office/drawing/2014/main" id="{BA75BAD7-1BE7-E47B-5770-280642DA5010}"/>
                </a:ext>
              </a:extLst>
            </p:cNvPr>
            <p:cNvSpPr/>
            <p:nvPr/>
          </p:nvSpPr>
          <p:spPr bwMode="auto">
            <a:xfrm>
              <a:off x="-6129424" y="3559790"/>
              <a:ext cx="2134758" cy="2134758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1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1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>
                <a:alpha val="50000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757601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1B79FDD6-38DB-4234-ED6B-989E0C7EC805}"/>
              </a:ext>
            </a:extLst>
          </p:cNvPr>
          <p:cNvGrpSpPr/>
          <p:nvPr/>
        </p:nvGrpSpPr>
        <p:grpSpPr>
          <a:xfrm>
            <a:off x="229034" y="297180"/>
            <a:ext cx="9303076" cy="6312702"/>
            <a:chOff x="229034" y="297180"/>
            <a:chExt cx="9303076" cy="6312702"/>
          </a:xfrm>
        </p:grpSpPr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897410C9-BF3C-9D19-9CB6-0687D95E2C28}"/>
                </a:ext>
              </a:extLst>
            </p:cNvPr>
            <p:cNvSpPr/>
            <p:nvPr/>
          </p:nvSpPr>
          <p:spPr>
            <a:xfrm rot="5400000">
              <a:off x="2670452" y="-258514"/>
              <a:ext cx="6305964" cy="7417352"/>
            </a:xfrm>
            <a:custGeom>
              <a:avLst/>
              <a:gdLst>
                <a:gd name="connsiteX0" fmla="*/ 0 w 5817032"/>
                <a:gd name="connsiteY0" fmla="*/ 852118 h 9014713"/>
                <a:gd name="connsiteX1" fmla="*/ 29718 w 5817032"/>
                <a:gd name="connsiteY1" fmla="*/ 821687 h 9014713"/>
                <a:gd name="connsiteX2" fmla="*/ 150672 w 5817032"/>
                <a:gd name="connsiteY2" fmla="*/ 392520 h 9014713"/>
                <a:gd name="connsiteX3" fmla="*/ 129113 w 5817032"/>
                <a:gd name="connsiteY3" fmla="*/ 191063 h 9014713"/>
                <a:gd name="connsiteX4" fmla="*/ 112574 w 5817032"/>
                <a:gd name="connsiteY4" fmla="*/ 133580 h 9014713"/>
                <a:gd name="connsiteX5" fmla="*/ 167393 w 5817032"/>
                <a:gd name="connsiteY5" fmla="*/ 153669 h 9014713"/>
                <a:gd name="connsiteX6" fmla="*/ 355637 w 5817032"/>
                <a:gd name="connsiteY6" fmla="*/ 179329 h 9014713"/>
                <a:gd name="connsiteX7" fmla="*/ 756659 w 5817032"/>
                <a:gd name="connsiteY7" fmla="*/ 35369 h 9014713"/>
                <a:gd name="connsiteX8" fmla="*/ 785092 w 5817032"/>
                <a:gd name="connsiteY8" fmla="*/ 1 h 9014713"/>
                <a:gd name="connsiteX9" fmla="*/ 813525 w 5817032"/>
                <a:gd name="connsiteY9" fmla="*/ 35369 h 9014713"/>
                <a:gd name="connsiteX10" fmla="*/ 1214546 w 5817032"/>
                <a:gd name="connsiteY10" fmla="*/ 179329 h 9014713"/>
                <a:gd name="connsiteX11" fmla="*/ 1615568 w 5817032"/>
                <a:gd name="connsiteY11" fmla="*/ 35369 h 9014713"/>
                <a:gd name="connsiteX12" fmla="*/ 1644000 w 5817032"/>
                <a:gd name="connsiteY12" fmla="*/ 1 h 9014713"/>
                <a:gd name="connsiteX13" fmla="*/ 1672433 w 5817032"/>
                <a:gd name="connsiteY13" fmla="*/ 35369 h 9014713"/>
                <a:gd name="connsiteX14" fmla="*/ 2073454 w 5817032"/>
                <a:gd name="connsiteY14" fmla="*/ 179329 h 9014713"/>
                <a:gd name="connsiteX15" fmla="*/ 2474475 w 5817032"/>
                <a:gd name="connsiteY15" fmla="*/ 35369 h 9014713"/>
                <a:gd name="connsiteX16" fmla="*/ 2502908 w 5817032"/>
                <a:gd name="connsiteY16" fmla="*/ 0 h 9014713"/>
                <a:gd name="connsiteX17" fmla="*/ 2531342 w 5817032"/>
                <a:gd name="connsiteY17" fmla="*/ 35369 h 9014713"/>
                <a:gd name="connsiteX18" fmla="*/ 2932363 w 5817032"/>
                <a:gd name="connsiteY18" fmla="*/ 179329 h 9014713"/>
                <a:gd name="connsiteX19" fmla="*/ 3333384 w 5817032"/>
                <a:gd name="connsiteY19" fmla="*/ 35369 h 9014713"/>
                <a:gd name="connsiteX20" fmla="*/ 3361817 w 5817032"/>
                <a:gd name="connsiteY20" fmla="*/ 0 h 9014713"/>
                <a:gd name="connsiteX21" fmla="*/ 3390251 w 5817032"/>
                <a:gd name="connsiteY21" fmla="*/ 35369 h 9014713"/>
                <a:gd name="connsiteX22" fmla="*/ 3791272 w 5817032"/>
                <a:gd name="connsiteY22" fmla="*/ 179329 h 9014713"/>
                <a:gd name="connsiteX23" fmla="*/ 4192293 w 5817032"/>
                <a:gd name="connsiteY23" fmla="*/ 35369 h 9014713"/>
                <a:gd name="connsiteX24" fmla="*/ 4220726 w 5817032"/>
                <a:gd name="connsiteY24" fmla="*/ 1 h 9014713"/>
                <a:gd name="connsiteX25" fmla="*/ 4249159 w 5817032"/>
                <a:gd name="connsiteY25" fmla="*/ 35369 h 9014713"/>
                <a:gd name="connsiteX26" fmla="*/ 4650180 w 5817032"/>
                <a:gd name="connsiteY26" fmla="*/ 179329 h 9014713"/>
                <a:gd name="connsiteX27" fmla="*/ 5051201 w 5817032"/>
                <a:gd name="connsiteY27" fmla="*/ 35369 h 9014713"/>
                <a:gd name="connsiteX28" fmla="*/ 5079635 w 5817032"/>
                <a:gd name="connsiteY28" fmla="*/ 0 h 9014713"/>
                <a:gd name="connsiteX29" fmla="*/ 5108068 w 5817032"/>
                <a:gd name="connsiteY29" fmla="*/ 35369 h 9014713"/>
                <a:gd name="connsiteX30" fmla="*/ 5509089 w 5817032"/>
                <a:gd name="connsiteY30" fmla="*/ 179329 h 9014713"/>
                <a:gd name="connsiteX31" fmla="*/ 5697334 w 5817032"/>
                <a:gd name="connsiteY31" fmla="*/ 153669 h 9014713"/>
                <a:gd name="connsiteX32" fmla="*/ 5698836 w 5817032"/>
                <a:gd name="connsiteY32" fmla="*/ 153119 h 9014713"/>
                <a:gd name="connsiteX33" fmla="*/ 5687919 w 5817032"/>
                <a:gd name="connsiteY33" fmla="*/ 191063 h 9014713"/>
                <a:gd name="connsiteX34" fmla="*/ 5666360 w 5817032"/>
                <a:gd name="connsiteY34" fmla="*/ 392520 h 9014713"/>
                <a:gd name="connsiteX35" fmla="*/ 5787314 w 5817032"/>
                <a:gd name="connsiteY35" fmla="*/ 821687 h 9014713"/>
                <a:gd name="connsiteX36" fmla="*/ 5817032 w 5817032"/>
                <a:gd name="connsiteY36" fmla="*/ 852118 h 9014713"/>
                <a:gd name="connsiteX37" fmla="*/ 5787314 w 5817032"/>
                <a:gd name="connsiteY37" fmla="*/ 882549 h 9014713"/>
                <a:gd name="connsiteX38" fmla="*/ 5666360 w 5817032"/>
                <a:gd name="connsiteY38" fmla="*/ 1311716 h 9014713"/>
                <a:gd name="connsiteX39" fmla="*/ 5787314 w 5817032"/>
                <a:gd name="connsiteY39" fmla="*/ 1740883 h 9014713"/>
                <a:gd name="connsiteX40" fmla="*/ 5817030 w 5817032"/>
                <a:gd name="connsiteY40" fmla="*/ 1771312 h 9014713"/>
                <a:gd name="connsiteX41" fmla="*/ 5787314 w 5817032"/>
                <a:gd name="connsiteY41" fmla="*/ 1801741 h 9014713"/>
                <a:gd name="connsiteX42" fmla="*/ 5666359 w 5817032"/>
                <a:gd name="connsiteY42" fmla="*/ 2230908 h 9014713"/>
                <a:gd name="connsiteX43" fmla="*/ 5787313 w 5817032"/>
                <a:gd name="connsiteY43" fmla="*/ 2660075 h 9014713"/>
                <a:gd name="connsiteX44" fmla="*/ 5817029 w 5817032"/>
                <a:gd name="connsiteY44" fmla="*/ 2690504 h 9014713"/>
                <a:gd name="connsiteX45" fmla="*/ 5787313 w 5817032"/>
                <a:gd name="connsiteY45" fmla="*/ 2720933 h 9014713"/>
                <a:gd name="connsiteX46" fmla="*/ 5666359 w 5817032"/>
                <a:gd name="connsiteY46" fmla="*/ 3150100 h 9014713"/>
                <a:gd name="connsiteX47" fmla="*/ 5787313 w 5817032"/>
                <a:gd name="connsiteY47" fmla="*/ 3579267 h 9014713"/>
                <a:gd name="connsiteX48" fmla="*/ 5817029 w 5817032"/>
                <a:gd name="connsiteY48" fmla="*/ 3609696 h 9014713"/>
                <a:gd name="connsiteX49" fmla="*/ 5787313 w 5817032"/>
                <a:gd name="connsiteY49" fmla="*/ 3640125 h 9014713"/>
                <a:gd name="connsiteX50" fmla="*/ 5666359 w 5817032"/>
                <a:gd name="connsiteY50" fmla="*/ 4069292 h 9014713"/>
                <a:gd name="connsiteX51" fmla="*/ 5787313 w 5817032"/>
                <a:gd name="connsiteY51" fmla="*/ 4498459 h 9014713"/>
                <a:gd name="connsiteX52" fmla="*/ 5817029 w 5817032"/>
                <a:gd name="connsiteY52" fmla="*/ 4528888 h 9014713"/>
                <a:gd name="connsiteX53" fmla="*/ 5787313 w 5817032"/>
                <a:gd name="connsiteY53" fmla="*/ 4559317 h 9014713"/>
                <a:gd name="connsiteX54" fmla="*/ 5666359 w 5817032"/>
                <a:gd name="connsiteY54" fmla="*/ 4988484 h 9014713"/>
                <a:gd name="connsiteX55" fmla="*/ 5787313 w 5817032"/>
                <a:gd name="connsiteY55" fmla="*/ 5417648 h 9014713"/>
                <a:gd name="connsiteX56" fmla="*/ 5817029 w 5817032"/>
                <a:gd name="connsiteY56" fmla="*/ 5448077 h 9014713"/>
                <a:gd name="connsiteX57" fmla="*/ 5787313 w 5817032"/>
                <a:gd name="connsiteY57" fmla="*/ 5478506 h 9014713"/>
                <a:gd name="connsiteX58" fmla="*/ 5666359 w 5817032"/>
                <a:gd name="connsiteY58" fmla="*/ 5907673 h 9014713"/>
                <a:gd name="connsiteX59" fmla="*/ 5787313 w 5817032"/>
                <a:gd name="connsiteY59" fmla="*/ 6336839 h 9014713"/>
                <a:gd name="connsiteX60" fmla="*/ 5817029 w 5817032"/>
                <a:gd name="connsiteY60" fmla="*/ 6367268 h 9014713"/>
                <a:gd name="connsiteX61" fmla="*/ 5787313 w 5817032"/>
                <a:gd name="connsiteY61" fmla="*/ 6397697 h 9014713"/>
                <a:gd name="connsiteX62" fmla="*/ 5666359 w 5817032"/>
                <a:gd name="connsiteY62" fmla="*/ 6826865 h 9014713"/>
                <a:gd name="connsiteX63" fmla="*/ 5787313 w 5817032"/>
                <a:gd name="connsiteY63" fmla="*/ 7256032 h 9014713"/>
                <a:gd name="connsiteX64" fmla="*/ 5817029 w 5817032"/>
                <a:gd name="connsiteY64" fmla="*/ 7286461 h 9014713"/>
                <a:gd name="connsiteX65" fmla="*/ 5787313 w 5817032"/>
                <a:gd name="connsiteY65" fmla="*/ 7316889 h 9014713"/>
                <a:gd name="connsiteX66" fmla="*/ 5666359 w 5817032"/>
                <a:gd name="connsiteY66" fmla="*/ 7746056 h 9014713"/>
                <a:gd name="connsiteX67" fmla="*/ 5787313 w 5817032"/>
                <a:gd name="connsiteY67" fmla="*/ 8175224 h 9014713"/>
                <a:gd name="connsiteX68" fmla="*/ 5817029 w 5817032"/>
                <a:gd name="connsiteY68" fmla="*/ 8205653 h 9014713"/>
                <a:gd name="connsiteX69" fmla="*/ 5787313 w 5817032"/>
                <a:gd name="connsiteY69" fmla="*/ 8236081 h 9014713"/>
                <a:gd name="connsiteX70" fmla="*/ 5666359 w 5817032"/>
                <a:gd name="connsiteY70" fmla="*/ 8665248 h 9014713"/>
                <a:gd name="connsiteX71" fmla="*/ 5671933 w 5817032"/>
                <a:gd name="connsiteY71" fmla="*/ 8769554 h 9014713"/>
                <a:gd name="connsiteX72" fmla="*/ 5686617 w 5817032"/>
                <a:gd name="connsiteY72" fmla="*/ 8858798 h 9014713"/>
                <a:gd name="connsiteX73" fmla="*/ 5606553 w 5817032"/>
                <a:gd name="connsiteY73" fmla="*/ 8842018 h 9014713"/>
                <a:gd name="connsiteX74" fmla="*/ 5509088 w 5817032"/>
                <a:gd name="connsiteY74" fmla="*/ 8835384 h 9014713"/>
                <a:gd name="connsiteX75" fmla="*/ 5108067 w 5817032"/>
                <a:gd name="connsiteY75" fmla="*/ 8979345 h 9014713"/>
                <a:gd name="connsiteX76" fmla="*/ 5079633 w 5817032"/>
                <a:gd name="connsiteY76" fmla="*/ 9014713 h 9014713"/>
                <a:gd name="connsiteX77" fmla="*/ 5051200 w 5817032"/>
                <a:gd name="connsiteY77" fmla="*/ 8979345 h 9014713"/>
                <a:gd name="connsiteX78" fmla="*/ 4650179 w 5817032"/>
                <a:gd name="connsiteY78" fmla="*/ 8835384 h 9014713"/>
                <a:gd name="connsiteX79" fmla="*/ 4249158 w 5817032"/>
                <a:gd name="connsiteY79" fmla="*/ 8979345 h 9014713"/>
                <a:gd name="connsiteX80" fmla="*/ 4220725 w 5817032"/>
                <a:gd name="connsiteY80" fmla="*/ 9014713 h 9014713"/>
                <a:gd name="connsiteX81" fmla="*/ 4192292 w 5817032"/>
                <a:gd name="connsiteY81" fmla="*/ 8979344 h 9014713"/>
                <a:gd name="connsiteX82" fmla="*/ 3791271 w 5817032"/>
                <a:gd name="connsiteY82" fmla="*/ 8835384 h 9014713"/>
                <a:gd name="connsiteX83" fmla="*/ 3390250 w 5817032"/>
                <a:gd name="connsiteY83" fmla="*/ 8979344 h 9014713"/>
                <a:gd name="connsiteX84" fmla="*/ 3361816 w 5817032"/>
                <a:gd name="connsiteY84" fmla="*/ 9014713 h 9014713"/>
                <a:gd name="connsiteX85" fmla="*/ 3333383 w 5817032"/>
                <a:gd name="connsiteY85" fmla="*/ 8979344 h 9014713"/>
                <a:gd name="connsiteX86" fmla="*/ 2932362 w 5817032"/>
                <a:gd name="connsiteY86" fmla="*/ 8835384 h 9014713"/>
                <a:gd name="connsiteX87" fmla="*/ 2531343 w 5817032"/>
                <a:gd name="connsiteY87" fmla="*/ 8979344 h 9014713"/>
                <a:gd name="connsiteX88" fmla="*/ 2502908 w 5817032"/>
                <a:gd name="connsiteY88" fmla="*/ 9014713 h 9014713"/>
                <a:gd name="connsiteX89" fmla="*/ 2474475 w 5817032"/>
                <a:gd name="connsiteY89" fmla="*/ 8979344 h 9014713"/>
                <a:gd name="connsiteX90" fmla="*/ 2073454 w 5817032"/>
                <a:gd name="connsiteY90" fmla="*/ 8835383 h 9014713"/>
                <a:gd name="connsiteX91" fmla="*/ 1672432 w 5817032"/>
                <a:gd name="connsiteY91" fmla="*/ 8979344 h 9014713"/>
                <a:gd name="connsiteX92" fmla="*/ 1644000 w 5817032"/>
                <a:gd name="connsiteY92" fmla="*/ 9014712 h 9014713"/>
                <a:gd name="connsiteX93" fmla="*/ 1615567 w 5817032"/>
                <a:gd name="connsiteY93" fmla="*/ 8979344 h 9014713"/>
                <a:gd name="connsiteX94" fmla="*/ 1214546 w 5817032"/>
                <a:gd name="connsiteY94" fmla="*/ 8835383 h 9014713"/>
                <a:gd name="connsiteX95" fmla="*/ 813525 w 5817032"/>
                <a:gd name="connsiteY95" fmla="*/ 8979344 h 9014713"/>
                <a:gd name="connsiteX96" fmla="*/ 785092 w 5817032"/>
                <a:gd name="connsiteY96" fmla="*/ 9014713 h 9014713"/>
                <a:gd name="connsiteX97" fmla="*/ 756658 w 5817032"/>
                <a:gd name="connsiteY97" fmla="*/ 8979344 h 9014713"/>
                <a:gd name="connsiteX98" fmla="*/ 355637 w 5817032"/>
                <a:gd name="connsiteY98" fmla="*/ 8835383 h 9014713"/>
                <a:gd name="connsiteX99" fmla="*/ 167392 w 5817032"/>
                <a:gd name="connsiteY99" fmla="*/ 8861043 h 9014713"/>
                <a:gd name="connsiteX100" fmla="*/ 126422 w 5817032"/>
                <a:gd name="connsiteY100" fmla="*/ 8876057 h 9014713"/>
                <a:gd name="connsiteX101" fmla="*/ 129114 w 5817032"/>
                <a:gd name="connsiteY101" fmla="*/ 8866704 h 9014713"/>
                <a:gd name="connsiteX102" fmla="*/ 150672 w 5817032"/>
                <a:gd name="connsiteY102" fmla="*/ 8665247 h 9014713"/>
                <a:gd name="connsiteX103" fmla="*/ 29719 w 5817032"/>
                <a:gd name="connsiteY103" fmla="*/ 8236080 h 9014713"/>
                <a:gd name="connsiteX104" fmla="*/ 3 w 5817032"/>
                <a:gd name="connsiteY104" fmla="*/ 8205651 h 9014713"/>
                <a:gd name="connsiteX105" fmla="*/ 29719 w 5817032"/>
                <a:gd name="connsiteY105" fmla="*/ 8175223 h 9014713"/>
                <a:gd name="connsiteX106" fmla="*/ 150672 w 5817032"/>
                <a:gd name="connsiteY106" fmla="*/ 7746055 h 9014713"/>
                <a:gd name="connsiteX107" fmla="*/ 29719 w 5817032"/>
                <a:gd name="connsiteY107" fmla="*/ 7316887 h 9014713"/>
                <a:gd name="connsiteX108" fmla="*/ 3 w 5817032"/>
                <a:gd name="connsiteY108" fmla="*/ 7286459 h 9014713"/>
                <a:gd name="connsiteX109" fmla="*/ 29718 w 5817032"/>
                <a:gd name="connsiteY109" fmla="*/ 7256030 h 9014713"/>
                <a:gd name="connsiteX110" fmla="*/ 150672 w 5817032"/>
                <a:gd name="connsiteY110" fmla="*/ 6826863 h 9014713"/>
                <a:gd name="connsiteX111" fmla="*/ 29718 w 5817032"/>
                <a:gd name="connsiteY111" fmla="*/ 6397695 h 9014713"/>
                <a:gd name="connsiteX112" fmla="*/ 3 w 5817032"/>
                <a:gd name="connsiteY112" fmla="*/ 6367266 h 9014713"/>
                <a:gd name="connsiteX113" fmla="*/ 29718 w 5817032"/>
                <a:gd name="connsiteY113" fmla="*/ 6336837 h 9014713"/>
                <a:gd name="connsiteX114" fmla="*/ 150672 w 5817032"/>
                <a:gd name="connsiteY114" fmla="*/ 5907671 h 9014713"/>
                <a:gd name="connsiteX115" fmla="*/ 29718 w 5817032"/>
                <a:gd name="connsiteY115" fmla="*/ 5478504 h 9014713"/>
                <a:gd name="connsiteX116" fmla="*/ 2 w 5817032"/>
                <a:gd name="connsiteY116" fmla="*/ 5448075 h 9014713"/>
                <a:gd name="connsiteX117" fmla="*/ 29718 w 5817032"/>
                <a:gd name="connsiteY117" fmla="*/ 5417646 h 9014713"/>
                <a:gd name="connsiteX118" fmla="*/ 150672 w 5817032"/>
                <a:gd name="connsiteY118" fmla="*/ 4988484 h 9014713"/>
                <a:gd name="connsiteX119" fmla="*/ 29718 w 5817032"/>
                <a:gd name="connsiteY119" fmla="*/ 4559317 h 9014713"/>
                <a:gd name="connsiteX120" fmla="*/ 2 w 5817032"/>
                <a:gd name="connsiteY120" fmla="*/ 4528888 h 9014713"/>
                <a:gd name="connsiteX121" fmla="*/ 29718 w 5817032"/>
                <a:gd name="connsiteY121" fmla="*/ 4498459 h 9014713"/>
                <a:gd name="connsiteX122" fmla="*/ 150672 w 5817032"/>
                <a:gd name="connsiteY122" fmla="*/ 4069292 h 9014713"/>
                <a:gd name="connsiteX123" fmla="*/ 29718 w 5817032"/>
                <a:gd name="connsiteY123" fmla="*/ 3640125 h 9014713"/>
                <a:gd name="connsiteX124" fmla="*/ 2 w 5817032"/>
                <a:gd name="connsiteY124" fmla="*/ 3609696 h 9014713"/>
                <a:gd name="connsiteX125" fmla="*/ 29718 w 5817032"/>
                <a:gd name="connsiteY125" fmla="*/ 3579267 h 9014713"/>
                <a:gd name="connsiteX126" fmla="*/ 150672 w 5817032"/>
                <a:gd name="connsiteY126" fmla="*/ 3150100 h 9014713"/>
                <a:gd name="connsiteX127" fmla="*/ 29718 w 5817032"/>
                <a:gd name="connsiteY127" fmla="*/ 2720933 h 9014713"/>
                <a:gd name="connsiteX128" fmla="*/ 2 w 5817032"/>
                <a:gd name="connsiteY128" fmla="*/ 2690504 h 9014713"/>
                <a:gd name="connsiteX129" fmla="*/ 29718 w 5817032"/>
                <a:gd name="connsiteY129" fmla="*/ 2660075 h 9014713"/>
                <a:gd name="connsiteX130" fmla="*/ 150672 w 5817032"/>
                <a:gd name="connsiteY130" fmla="*/ 2230908 h 9014713"/>
                <a:gd name="connsiteX131" fmla="*/ 29718 w 5817032"/>
                <a:gd name="connsiteY131" fmla="*/ 1801741 h 9014713"/>
                <a:gd name="connsiteX132" fmla="*/ 2 w 5817032"/>
                <a:gd name="connsiteY132" fmla="*/ 1771312 h 9014713"/>
                <a:gd name="connsiteX133" fmla="*/ 29718 w 5817032"/>
                <a:gd name="connsiteY133" fmla="*/ 1740883 h 9014713"/>
                <a:gd name="connsiteX134" fmla="*/ 150672 w 5817032"/>
                <a:gd name="connsiteY134" fmla="*/ 1311716 h 9014713"/>
                <a:gd name="connsiteX135" fmla="*/ 29718 w 5817032"/>
                <a:gd name="connsiteY135" fmla="*/ 882549 h 9014713"/>
                <a:gd name="connsiteX136" fmla="*/ 0 w 5817032"/>
                <a:gd name="connsiteY136" fmla="*/ 852118 h 90147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</a:cxnLst>
              <a:rect l="l" t="t" r="r" b="b"/>
              <a:pathLst>
                <a:path w="5817032" h="9014713">
                  <a:moveTo>
                    <a:pt x="0" y="852118"/>
                  </a:moveTo>
                  <a:lnTo>
                    <a:pt x="29718" y="821687"/>
                  </a:lnTo>
                  <a:cubicBezTo>
                    <a:pt x="102693" y="728678"/>
                    <a:pt x="150672" y="571169"/>
                    <a:pt x="150672" y="392520"/>
                  </a:cubicBezTo>
                  <a:cubicBezTo>
                    <a:pt x="150672" y="321060"/>
                    <a:pt x="142995" y="252983"/>
                    <a:pt x="129113" y="191063"/>
                  </a:cubicBezTo>
                  <a:lnTo>
                    <a:pt x="112574" y="133580"/>
                  </a:lnTo>
                  <a:lnTo>
                    <a:pt x="167393" y="153669"/>
                  </a:lnTo>
                  <a:cubicBezTo>
                    <a:pt x="225252" y="170192"/>
                    <a:pt x="288864" y="179329"/>
                    <a:pt x="355637" y="179329"/>
                  </a:cubicBezTo>
                  <a:cubicBezTo>
                    <a:pt x="522571" y="179329"/>
                    <a:pt x="669750" y="122224"/>
                    <a:pt x="756659" y="35369"/>
                  </a:cubicBezTo>
                  <a:lnTo>
                    <a:pt x="785092" y="1"/>
                  </a:lnTo>
                  <a:lnTo>
                    <a:pt x="813525" y="35369"/>
                  </a:lnTo>
                  <a:cubicBezTo>
                    <a:pt x="900434" y="122224"/>
                    <a:pt x="1047613" y="179329"/>
                    <a:pt x="1214546" y="179329"/>
                  </a:cubicBezTo>
                  <a:cubicBezTo>
                    <a:pt x="1381480" y="179329"/>
                    <a:pt x="1528658" y="122224"/>
                    <a:pt x="1615568" y="35369"/>
                  </a:cubicBezTo>
                  <a:lnTo>
                    <a:pt x="1644000" y="1"/>
                  </a:lnTo>
                  <a:lnTo>
                    <a:pt x="1672433" y="35369"/>
                  </a:lnTo>
                  <a:cubicBezTo>
                    <a:pt x="1759343" y="122224"/>
                    <a:pt x="1906521" y="179329"/>
                    <a:pt x="2073454" y="179329"/>
                  </a:cubicBezTo>
                  <a:cubicBezTo>
                    <a:pt x="2240387" y="179329"/>
                    <a:pt x="2387566" y="122224"/>
                    <a:pt x="2474475" y="35369"/>
                  </a:cubicBezTo>
                  <a:lnTo>
                    <a:pt x="2502908" y="0"/>
                  </a:lnTo>
                  <a:lnTo>
                    <a:pt x="2531342" y="35369"/>
                  </a:lnTo>
                  <a:cubicBezTo>
                    <a:pt x="2618252" y="122224"/>
                    <a:pt x="2765430" y="179329"/>
                    <a:pt x="2932363" y="179329"/>
                  </a:cubicBezTo>
                  <a:cubicBezTo>
                    <a:pt x="3099296" y="179329"/>
                    <a:pt x="3246475" y="122224"/>
                    <a:pt x="3333384" y="35369"/>
                  </a:cubicBezTo>
                  <a:lnTo>
                    <a:pt x="3361817" y="0"/>
                  </a:lnTo>
                  <a:lnTo>
                    <a:pt x="3390251" y="35369"/>
                  </a:lnTo>
                  <a:cubicBezTo>
                    <a:pt x="3477160" y="122224"/>
                    <a:pt x="3624339" y="179329"/>
                    <a:pt x="3791272" y="179329"/>
                  </a:cubicBezTo>
                  <a:cubicBezTo>
                    <a:pt x="3958205" y="179329"/>
                    <a:pt x="4105384" y="122224"/>
                    <a:pt x="4192293" y="35369"/>
                  </a:cubicBezTo>
                  <a:lnTo>
                    <a:pt x="4220726" y="1"/>
                  </a:lnTo>
                  <a:lnTo>
                    <a:pt x="4249159" y="35369"/>
                  </a:lnTo>
                  <a:cubicBezTo>
                    <a:pt x="4336068" y="122224"/>
                    <a:pt x="4483247" y="179329"/>
                    <a:pt x="4650180" y="179329"/>
                  </a:cubicBezTo>
                  <a:cubicBezTo>
                    <a:pt x="4817113" y="179329"/>
                    <a:pt x="4964292" y="122224"/>
                    <a:pt x="5051201" y="35369"/>
                  </a:cubicBezTo>
                  <a:lnTo>
                    <a:pt x="5079635" y="0"/>
                  </a:lnTo>
                  <a:lnTo>
                    <a:pt x="5108068" y="35369"/>
                  </a:lnTo>
                  <a:cubicBezTo>
                    <a:pt x="5194977" y="122224"/>
                    <a:pt x="5342156" y="179329"/>
                    <a:pt x="5509089" y="179329"/>
                  </a:cubicBezTo>
                  <a:cubicBezTo>
                    <a:pt x="5575863" y="179329"/>
                    <a:pt x="5639475" y="170192"/>
                    <a:pt x="5697334" y="153669"/>
                  </a:cubicBezTo>
                  <a:lnTo>
                    <a:pt x="5698836" y="153119"/>
                  </a:lnTo>
                  <a:lnTo>
                    <a:pt x="5687919" y="191063"/>
                  </a:lnTo>
                  <a:cubicBezTo>
                    <a:pt x="5674036" y="252983"/>
                    <a:pt x="5666360" y="321060"/>
                    <a:pt x="5666360" y="392520"/>
                  </a:cubicBezTo>
                  <a:cubicBezTo>
                    <a:pt x="5666360" y="571169"/>
                    <a:pt x="5714339" y="728678"/>
                    <a:pt x="5787314" y="821687"/>
                  </a:cubicBezTo>
                  <a:lnTo>
                    <a:pt x="5817032" y="852118"/>
                  </a:lnTo>
                  <a:lnTo>
                    <a:pt x="5787314" y="882549"/>
                  </a:lnTo>
                  <a:cubicBezTo>
                    <a:pt x="5714339" y="975558"/>
                    <a:pt x="5666360" y="1133066"/>
                    <a:pt x="5666360" y="1311716"/>
                  </a:cubicBezTo>
                  <a:cubicBezTo>
                    <a:pt x="5666360" y="1490365"/>
                    <a:pt x="5714339" y="1647874"/>
                    <a:pt x="5787314" y="1740883"/>
                  </a:cubicBezTo>
                  <a:lnTo>
                    <a:pt x="5817030" y="1771312"/>
                  </a:lnTo>
                  <a:lnTo>
                    <a:pt x="5787314" y="1801741"/>
                  </a:lnTo>
                  <a:cubicBezTo>
                    <a:pt x="5714339" y="1894750"/>
                    <a:pt x="5666359" y="2052258"/>
                    <a:pt x="5666359" y="2230908"/>
                  </a:cubicBezTo>
                  <a:cubicBezTo>
                    <a:pt x="5666359" y="2409557"/>
                    <a:pt x="5714338" y="2567066"/>
                    <a:pt x="5787313" y="2660075"/>
                  </a:cubicBezTo>
                  <a:lnTo>
                    <a:pt x="5817029" y="2690504"/>
                  </a:lnTo>
                  <a:lnTo>
                    <a:pt x="5787313" y="2720933"/>
                  </a:lnTo>
                  <a:cubicBezTo>
                    <a:pt x="5714338" y="2813942"/>
                    <a:pt x="5666359" y="2971450"/>
                    <a:pt x="5666359" y="3150100"/>
                  </a:cubicBezTo>
                  <a:cubicBezTo>
                    <a:pt x="5666359" y="3328749"/>
                    <a:pt x="5714338" y="3486258"/>
                    <a:pt x="5787313" y="3579267"/>
                  </a:cubicBezTo>
                  <a:lnTo>
                    <a:pt x="5817029" y="3609696"/>
                  </a:lnTo>
                  <a:lnTo>
                    <a:pt x="5787313" y="3640125"/>
                  </a:lnTo>
                  <a:cubicBezTo>
                    <a:pt x="5714338" y="3733134"/>
                    <a:pt x="5666359" y="3890642"/>
                    <a:pt x="5666359" y="4069292"/>
                  </a:cubicBezTo>
                  <a:cubicBezTo>
                    <a:pt x="5666359" y="4247941"/>
                    <a:pt x="5714338" y="4405450"/>
                    <a:pt x="5787313" y="4498459"/>
                  </a:cubicBezTo>
                  <a:lnTo>
                    <a:pt x="5817029" y="4528888"/>
                  </a:lnTo>
                  <a:lnTo>
                    <a:pt x="5787313" y="4559317"/>
                  </a:lnTo>
                  <a:cubicBezTo>
                    <a:pt x="5714338" y="4652326"/>
                    <a:pt x="5666359" y="4809834"/>
                    <a:pt x="5666359" y="4988484"/>
                  </a:cubicBezTo>
                  <a:cubicBezTo>
                    <a:pt x="5666359" y="5167133"/>
                    <a:pt x="5714338" y="5324640"/>
                    <a:pt x="5787313" y="5417648"/>
                  </a:cubicBezTo>
                  <a:lnTo>
                    <a:pt x="5817029" y="5448077"/>
                  </a:lnTo>
                  <a:lnTo>
                    <a:pt x="5787313" y="5478506"/>
                  </a:lnTo>
                  <a:cubicBezTo>
                    <a:pt x="5714338" y="5571515"/>
                    <a:pt x="5666359" y="5729024"/>
                    <a:pt x="5666359" y="5907673"/>
                  </a:cubicBezTo>
                  <a:cubicBezTo>
                    <a:pt x="5666359" y="6086321"/>
                    <a:pt x="5714338" y="6243831"/>
                    <a:pt x="5787313" y="6336839"/>
                  </a:cubicBezTo>
                  <a:lnTo>
                    <a:pt x="5817029" y="6367268"/>
                  </a:lnTo>
                  <a:lnTo>
                    <a:pt x="5787313" y="6397697"/>
                  </a:lnTo>
                  <a:cubicBezTo>
                    <a:pt x="5714338" y="6490706"/>
                    <a:pt x="5666359" y="6648215"/>
                    <a:pt x="5666359" y="6826865"/>
                  </a:cubicBezTo>
                  <a:cubicBezTo>
                    <a:pt x="5666359" y="7005514"/>
                    <a:pt x="5714338" y="7163023"/>
                    <a:pt x="5787313" y="7256032"/>
                  </a:cubicBezTo>
                  <a:lnTo>
                    <a:pt x="5817029" y="7286461"/>
                  </a:lnTo>
                  <a:lnTo>
                    <a:pt x="5787313" y="7316889"/>
                  </a:lnTo>
                  <a:cubicBezTo>
                    <a:pt x="5714338" y="7409898"/>
                    <a:pt x="5666359" y="7567407"/>
                    <a:pt x="5666359" y="7746056"/>
                  </a:cubicBezTo>
                  <a:cubicBezTo>
                    <a:pt x="5666359" y="7924706"/>
                    <a:pt x="5714338" y="8082215"/>
                    <a:pt x="5787313" y="8175224"/>
                  </a:cubicBezTo>
                  <a:lnTo>
                    <a:pt x="5817029" y="8205653"/>
                  </a:lnTo>
                  <a:lnTo>
                    <a:pt x="5787313" y="8236081"/>
                  </a:lnTo>
                  <a:cubicBezTo>
                    <a:pt x="5714338" y="8329090"/>
                    <a:pt x="5666359" y="8486599"/>
                    <a:pt x="5666359" y="8665248"/>
                  </a:cubicBezTo>
                  <a:cubicBezTo>
                    <a:pt x="5666359" y="8700978"/>
                    <a:pt x="5668278" y="8735862"/>
                    <a:pt x="5671933" y="8769554"/>
                  </a:cubicBezTo>
                  <a:lnTo>
                    <a:pt x="5686617" y="8858798"/>
                  </a:lnTo>
                  <a:lnTo>
                    <a:pt x="5606553" y="8842018"/>
                  </a:lnTo>
                  <a:cubicBezTo>
                    <a:pt x="5575071" y="8837668"/>
                    <a:pt x="5542474" y="8835384"/>
                    <a:pt x="5509088" y="8835384"/>
                  </a:cubicBezTo>
                  <a:cubicBezTo>
                    <a:pt x="5342155" y="8835384"/>
                    <a:pt x="5194976" y="8892489"/>
                    <a:pt x="5108067" y="8979345"/>
                  </a:cubicBezTo>
                  <a:lnTo>
                    <a:pt x="5079633" y="9014713"/>
                  </a:lnTo>
                  <a:lnTo>
                    <a:pt x="5051200" y="8979345"/>
                  </a:lnTo>
                  <a:cubicBezTo>
                    <a:pt x="4964291" y="8892489"/>
                    <a:pt x="4817112" y="8835384"/>
                    <a:pt x="4650179" y="8835384"/>
                  </a:cubicBezTo>
                  <a:cubicBezTo>
                    <a:pt x="4483246" y="8835384"/>
                    <a:pt x="4336067" y="8892489"/>
                    <a:pt x="4249158" y="8979345"/>
                  </a:cubicBezTo>
                  <a:lnTo>
                    <a:pt x="4220725" y="9014713"/>
                  </a:lnTo>
                  <a:lnTo>
                    <a:pt x="4192292" y="8979344"/>
                  </a:lnTo>
                  <a:cubicBezTo>
                    <a:pt x="4105383" y="8892489"/>
                    <a:pt x="3958204" y="8835384"/>
                    <a:pt x="3791271" y="8835384"/>
                  </a:cubicBezTo>
                  <a:cubicBezTo>
                    <a:pt x="3624338" y="8835384"/>
                    <a:pt x="3477159" y="8892489"/>
                    <a:pt x="3390250" y="8979344"/>
                  </a:cubicBezTo>
                  <a:lnTo>
                    <a:pt x="3361816" y="9014713"/>
                  </a:lnTo>
                  <a:lnTo>
                    <a:pt x="3333383" y="8979344"/>
                  </a:lnTo>
                  <a:cubicBezTo>
                    <a:pt x="3246474" y="8892489"/>
                    <a:pt x="3099295" y="8835384"/>
                    <a:pt x="2932362" y="8835384"/>
                  </a:cubicBezTo>
                  <a:cubicBezTo>
                    <a:pt x="2765430" y="8835384"/>
                    <a:pt x="2618252" y="8892489"/>
                    <a:pt x="2531343" y="8979344"/>
                  </a:cubicBezTo>
                  <a:lnTo>
                    <a:pt x="2502908" y="9014713"/>
                  </a:lnTo>
                  <a:lnTo>
                    <a:pt x="2474475" y="8979344"/>
                  </a:lnTo>
                  <a:cubicBezTo>
                    <a:pt x="2387566" y="8892489"/>
                    <a:pt x="2240387" y="8835383"/>
                    <a:pt x="2073454" y="8835383"/>
                  </a:cubicBezTo>
                  <a:cubicBezTo>
                    <a:pt x="1906521" y="8835383"/>
                    <a:pt x="1759342" y="8892489"/>
                    <a:pt x="1672432" y="8979344"/>
                  </a:cubicBezTo>
                  <a:lnTo>
                    <a:pt x="1644000" y="9014712"/>
                  </a:lnTo>
                  <a:lnTo>
                    <a:pt x="1615567" y="8979344"/>
                  </a:lnTo>
                  <a:cubicBezTo>
                    <a:pt x="1528658" y="8892488"/>
                    <a:pt x="1381479" y="8835383"/>
                    <a:pt x="1214546" y="8835383"/>
                  </a:cubicBezTo>
                  <a:cubicBezTo>
                    <a:pt x="1047613" y="8835383"/>
                    <a:pt x="900434" y="8892488"/>
                    <a:pt x="813525" y="8979344"/>
                  </a:cubicBezTo>
                  <a:lnTo>
                    <a:pt x="785092" y="9014713"/>
                  </a:lnTo>
                  <a:lnTo>
                    <a:pt x="756658" y="8979344"/>
                  </a:lnTo>
                  <a:cubicBezTo>
                    <a:pt x="669749" y="8892488"/>
                    <a:pt x="522570" y="8835383"/>
                    <a:pt x="355637" y="8835383"/>
                  </a:cubicBezTo>
                  <a:cubicBezTo>
                    <a:pt x="288864" y="8835383"/>
                    <a:pt x="225251" y="8844520"/>
                    <a:pt x="167392" y="8861043"/>
                  </a:cubicBezTo>
                  <a:lnTo>
                    <a:pt x="126422" y="8876057"/>
                  </a:lnTo>
                  <a:lnTo>
                    <a:pt x="129114" y="8866704"/>
                  </a:lnTo>
                  <a:cubicBezTo>
                    <a:pt x="142996" y="8804784"/>
                    <a:pt x="150672" y="8736707"/>
                    <a:pt x="150672" y="8665247"/>
                  </a:cubicBezTo>
                  <a:cubicBezTo>
                    <a:pt x="150672" y="8486598"/>
                    <a:pt x="102694" y="8329089"/>
                    <a:pt x="29719" y="8236080"/>
                  </a:cubicBezTo>
                  <a:lnTo>
                    <a:pt x="3" y="8205651"/>
                  </a:lnTo>
                  <a:lnTo>
                    <a:pt x="29719" y="8175223"/>
                  </a:lnTo>
                  <a:cubicBezTo>
                    <a:pt x="102693" y="8082213"/>
                    <a:pt x="150672" y="7924704"/>
                    <a:pt x="150672" y="7746055"/>
                  </a:cubicBezTo>
                  <a:cubicBezTo>
                    <a:pt x="150672" y="7567405"/>
                    <a:pt x="102694" y="7409896"/>
                    <a:pt x="29719" y="7316887"/>
                  </a:cubicBezTo>
                  <a:lnTo>
                    <a:pt x="3" y="7286459"/>
                  </a:lnTo>
                  <a:lnTo>
                    <a:pt x="29718" y="7256030"/>
                  </a:lnTo>
                  <a:cubicBezTo>
                    <a:pt x="102693" y="7163020"/>
                    <a:pt x="150672" y="7005512"/>
                    <a:pt x="150672" y="6826863"/>
                  </a:cubicBezTo>
                  <a:cubicBezTo>
                    <a:pt x="150672" y="6648212"/>
                    <a:pt x="102693" y="6490704"/>
                    <a:pt x="29718" y="6397695"/>
                  </a:cubicBezTo>
                  <a:lnTo>
                    <a:pt x="3" y="6367266"/>
                  </a:lnTo>
                  <a:lnTo>
                    <a:pt x="29718" y="6336837"/>
                  </a:lnTo>
                  <a:cubicBezTo>
                    <a:pt x="102693" y="6243828"/>
                    <a:pt x="150672" y="6086319"/>
                    <a:pt x="150672" y="5907671"/>
                  </a:cubicBezTo>
                  <a:cubicBezTo>
                    <a:pt x="150672" y="5729021"/>
                    <a:pt x="102693" y="5571513"/>
                    <a:pt x="29718" y="5478504"/>
                  </a:cubicBezTo>
                  <a:lnTo>
                    <a:pt x="2" y="5448075"/>
                  </a:lnTo>
                  <a:lnTo>
                    <a:pt x="29718" y="5417646"/>
                  </a:lnTo>
                  <a:cubicBezTo>
                    <a:pt x="102693" y="5324637"/>
                    <a:pt x="150672" y="5167133"/>
                    <a:pt x="150672" y="4988484"/>
                  </a:cubicBezTo>
                  <a:cubicBezTo>
                    <a:pt x="150672" y="4809834"/>
                    <a:pt x="102693" y="4652326"/>
                    <a:pt x="29718" y="4559317"/>
                  </a:cubicBezTo>
                  <a:lnTo>
                    <a:pt x="2" y="4528888"/>
                  </a:lnTo>
                  <a:lnTo>
                    <a:pt x="29718" y="4498459"/>
                  </a:lnTo>
                  <a:cubicBezTo>
                    <a:pt x="102693" y="4405450"/>
                    <a:pt x="150672" y="4247941"/>
                    <a:pt x="150672" y="4069292"/>
                  </a:cubicBezTo>
                  <a:cubicBezTo>
                    <a:pt x="150672" y="3890642"/>
                    <a:pt x="102693" y="3733134"/>
                    <a:pt x="29718" y="3640125"/>
                  </a:cubicBezTo>
                  <a:lnTo>
                    <a:pt x="2" y="3609696"/>
                  </a:lnTo>
                  <a:lnTo>
                    <a:pt x="29718" y="3579267"/>
                  </a:lnTo>
                  <a:cubicBezTo>
                    <a:pt x="102693" y="3486258"/>
                    <a:pt x="150672" y="3328749"/>
                    <a:pt x="150672" y="3150100"/>
                  </a:cubicBezTo>
                  <a:cubicBezTo>
                    <a:pt x="150672" y="2971450"/>
                    <a:pt x="102693" y="2813942"/>
                    <a:pt x="29718" y="2720933"/>
                  </a:cubicBezTo>
                  <a:lnTo>
                    <a:pt x="2" y="2690504"/>
                  </a:lnTo>
                  <a:lnTo>
                    <a:pt x="29718" y="2660075"/>
                  </a:lnTo>
                  <a:cubicBezTo>
                    <a:pt x="102693" y="2567066"/>
                    <a:pt x="150672" y="2409557"/>
                    <a:pt x="150672" y="2230908"/>
                  </a:cubicBezTo>
                  <a:cubicBezTo>
                    <a:pt x="150672" y="2052258"/>
                    <a:pt x="102693" y="1894750"/>
                    <a:pt x="29718" y="1801741"/>
                  </a:cubicBezTo>
                  <a:lnTo>
                    <a:pt x="2" y="1771312"/>
                  </a:lnTo>
                  <a:lnTo>
                    <a:pt x="29718" y="1740883"/>
                  </a:lnTo>
                  <a:cubicBezTo>
                    <a:pt x="102693" y="1647874"/>
                    <a:pt x="150672" y="1490365"/>
                    <a:pt x="150672" y="1311716"/>
                  </a:cubicBezTo>
                  <a:cubicBezTo>
                    <a:pt x="150672" y="1133066"/>
                    <a:pt x="102693" y="975558"/>
                    <a:pt x="29718" y="882549"/>
                  </a:cubicBezTo>
                  <a:lnTo>
                    <a:pt x="0" y="852118"/>
                  </a:lnTo>
                  <a:close/>
                </a:path>
              </a:pathLst>
            </a:custGeom>
            <a:solidFill>
              <a:srgbClr val="FFFF00"/>
            </a:solidFill>
            <a:ln w="1524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96" name="グループ化 95">
              <a:extLst>
                <a:ext uri="{FF2B5EF4-FFF2-40B4-BE49-F238E27FC236}">
                  <a16:creationId xmlns:a16="http://schemas.microsoft.com/office/drawing/2014/main" id="{E4B9C4FA-0B25-CDC6-5982-996634F30349}"/>
                </a:ext>
              </a:extLst>
            </p:cNvPr>
            <p:cNvGrpSpPr/>
            <p:nvPr/>
          </p:nvGrpSpPr>
          <p:grpSpPr>
            <a:xfrm>
              <a:off x="229034" y="2345540"/>
              <a:ext cx="2338701" cy="4264342"/>
              <a:chOff x="229034" y="1689050"/>
              <a:chExt cx="2698741" cy="4920832"/>
            </a:xfrm>
          </p:grpSpPr>
          <p:sp>
            <p:nvSpPr>
              <p:cNvPr id="86" name="月 85">
                <a:extLst>
                  <a:ext uri="{FF2B5EF4-FFF2-40B4-BE49-F238E27FC236}">
                    <a16:creationId xmlns:a16="http://schemas.microsoft.com/office/drawing/2014/main" id="{A6B1A6A2-D1D7-EB07-3589-9E53F0E20713}"/>
                  </a:ext>
                </a:extLst>
              </p:cNvPr>
              <p:cNvSpPr/>
              <p:nvPr/>
            </p:nvSpPr>
            <p:spPr bwMode="auto">
              <a:xfrm rot="19243603" flipH="1">
                <a:off x="1602949" y="4573602"/>
                <a:ext cx="335401" cy="1139938"/>
              </a:xfrm>
              <a:prstGeom prst="moon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5" name="フリーフォーム: 図形 94">
                <a:extLst>
                  <a:ext uri="{FF2B5EF4-FFF2-40B4-BE49-F238E27FC236}">
                    <a16:creationId xmlns:a16="http://schemas.microsoft.com/office/drawing/2014/main" id="{4A37EE87-E233-9519-5E5D-9B078884E668}"/>
                  </a:ext>
                </a:extLst>
              </p:cNvPr>
              <p:cNvSpPr/>
              <p:nvPr/>
            </p:nvSpPr>
            <p:spPr bwMode="auto">
              <a:xfrm rot="1330995">
                <a:off x="1054350" y="4615705"/>
                <a:ext cx="1275036" cy="1504564"/>
              </a:xfrm>
              <a:custGeom>
                <a:avLst/>
                <a:gdLst>
                  <a:gd name="connsiteX0" fmla="*/ 502142 w 1275036"/>
                  <a:gd name="connsiteY0" fmla="*/ 519386 h 1504564"/>
                  <a:gd name="connsiteX1" fmla="*/ 521604 w 1275036"/>
                  <a:gd name="connsiteY1" fmla="*/ 557191 h 1504564"/>
                  <a:gd name="connsiteX2" fmla="*/ 711577 w 1275036"/>
                  <a:gd name="connsiteY2" fmla="*/ 815233 h 1504564"/>
                  <a:gd name="connsiteX3" fmla="*/ 756298 w 1275036"/>
                  <a:gd name="connsiteY3" fmla="*/ 857341 h 1504564"/>
                  <a:gd name="connsiteX4" fmla="*/ 734250 w 1275036"/>
                  <a:gd name="connsiteY4" fmla="*/ 810302 h 1504564"/>
                  <a:gd name="connsiteX5" fmla="*/ 643733 w 1275036"/>
                  <a:gd name="connsiteY5" fmla="*/ 672186 h 1504564"/>
                  <a:gd name="connsiteX6" fmla="*/ 535119 w 1275036"/>
                  <a:gd name="connsiteY6" fmla="*/ 547798 h 1504564"/>
                  <a:gd name="connsiteX7" fmla="*/ 345545 w 1275036"/>
                  <a:gd name="connsiteY7" fmla="*/ 0 h 1504564"/>
                  <a:gd name="connsiteX8" fmla="*/ 355399 w 1275036"/>
                  <a:gd name="connsiteY8" fmla="*/ 116335 h 1504564"/>
                  <a:gd name="connsiteX9" fmla="*/ 373035 w 1275036"/>
                  <a:gd name="connsiteY9" fmla="*/ 110976 h 1504564"/>
                  <a:gd name="connsiteX10" fmla="*/ 359686 w 1275036"/>
                  <a:gd name="connsiteY10" fmla="*/ 140167 h 1504564"/>
                  <a:gd name="connsiteX11" fmla="*/ 375449 w 1275036"/>
                  <a:gd name="connsiteY11" fmla="*/ 204256 h 1504564"/>
                  <a:gd name="connsiteX12" fmla="*/ 391332 w 1275036"/>
                  <a:gd name="connsiteY12" fmla="*/ 196647 h 1504564"/>
                  <a:gd name="connsiteX13" fmla="*/ 529283 w 1275036"/>
                  <a:gd name="connsiteY13" fmla="*/ 192199 h 1504564"/>
                  <a:gd name="connsiteX14" fmla="*/ 428080 w 1275036"/>
                  <a:gd name="connsiteY14" fmla="*/ 280650 h 1504564"/>
                  <a:gd name="connsiteX15" fmla="*/ 416143 w 1275036"/>
                  <a:gd name="connsiteY15" fmla="*/ 295864 h 1504564"/>
                  <a:gd name="connsiteX16" fmla="*/ 444309 w 1275036"/>
                  <a:gd name="connsiteY16" fmla="*/ 281889 h 1504564"/>
                  <a:gd name="connsiteX17" fmla="*/ 996271 w 1275036"/>
                  <a:gd name="connsiteY17" fmla="*/ 427274 h 1504564"/>
                  <a:gd name="connsiteX18" fmla="*/ 1222083 w 1275036"/>
                  <a:gd name="connsiteY18" fmla="*/ 1065929 h 1504564"/>
                  <a:gd name="connsiteX19" fmla="*/ 884046 w 1275036"/>
                  <a:gd name="connsiteY19" fmla="*/ 571866 h 1504564"/>
                  <a:gd name="connsiteX20" fmla="*/ 746303 w 1275036"/>
                  <a:gd name="connsiteY20" fmla="*/ 480649 h 1504564"/>
                  <a:gd name="connsiteX21" fmla="*/ 652192 w 1275036"/>
                  <a:gd name="connsiteY21" fmla="*/ 437402 h 1504564"/>
                  <a:gd name="connsiteX22" fmla="*/ 702490 w 1275036"/>
                  <a:gd name="connsiteY22" fmla="*/ 483435 h 1504564"/>
                  <a:gd name="connsiteX23" fmla="*/ 777342 w 1275036"/>
                  <a:gd name="connsiteY23" fmla="*/ 570833 h 1504564"/>
                  <a:gd name="connsiteX24" fmla="*/ 890426 w 1275036"/>
                  <a:gd name="connsiteY24" fmla="*/ 763519 h 1504564"/>
                  <a:gd name="connsiteX25" fmla="*/ 892501 w 1275036"/>
                  <a:gd name="connsiteY25" fmla="*/ 769389 h 1504564"/>
                  <a:gd name="connsiteX26" fmla="*/ 921926 w 1275036"/>
                  <a:gd name="connsiteY26" fmla="*/ 821304 h 1504564"/>
                  <a:gd name="connsiteX27" fmla="*/ 950440 w 1275036"/>
                  <a:gd name="connsiteY27" fmla="*/ 1340926 h 1504564"/>
                  <a:gd name="connsiteX28" fmla="*/ 935622 w 1275036"/>
                  <a:gd name="connsiteY28" fmla="*/ 1215251 h 1504564"/>
                  <a:gd name="connsiteX29" fmla="*/ 916161 w 1275036"/>
                  <a:gd name="connsiteY29" fmla="*/ 1146017 h 1504564"/>
                  <a:gd name="connsiteX30" fmla="*/ 901451 w 1275036"/>
                  <a:gd name="connsiteY30" fmla="*/ 1177559 h 1504564"/>
                  <a:gd name="connsiteX31" fmla="*/ 854595 w 1275036"/>
                  <a:gd name="connsiteY31" fmla="*/ 1227637 h 1504564"/>
                  <a:gd name="connsiteX32" fmla="*/ 841884 w 1275036"/>
                  <a:gd name="connsiteY32" fmla="*/ 1093832 h 1504564"/>
                  <a:gd name="connsiteX33" fmla="*/ 813719 w 1275036"/>
                  <a:gd name="connsiteY33" fmla="*/ 996583 h 1504564"/>
                  <a:gd name="connsiteX34" fmla="*/ 810978 w 1275036"/>
                  <a:gd name="connsiteY34" fmla="*/ 996382 h 1504564"/>
                  <a:gd name="connsiteX35" fmla="*/ 410351 w 1275036"/>
                  <a:gd name="connsiteY35" fmla="*/ 622123 h 1504564"/>
                  <a:gd name="connsiteX36" fmla="*/ 367948 w 1275036"/>
                  <a:gd name="connsiteY36" fmla="*/ 541223 h 1504564"/>
                  <a:gd name="connsiteX37" fmla="*/ 363637 w 1275036"/>
                  <a:gd name="connsiteY37" fmla="*/ 555821 h 1504564"/>
                  <a:gd name="connsiteX38" fmla="*/ 392658 w 1275036"/>
                  <a:gd name="connsiteY38" fmla="*/ 645778 h 1504564"/>
                  <a:gd name="connsiteX39" fmla="*/ 777348 w 1275036"/>
                  <a:gd name="connsiteY39" fmla="*/ 1104450 h 1504564"/>
                  <a:gd name="connsiteX40" fmla="*/ 333577 w 1275036"/>
                  <a:gd name="connsiteY40" fmla="*/ 909461 h 1504564"/>
                  <a:gd name="connsiteX41" fmla="*/ 320158 w 1275036"/>
                  <a:gd name="connsiteY41" fmla="*/ 889154 h 1504564"/>
                  <a:gd name="connsiteX42" fmla="*/ 361677 w 1275036"/>
                  <a:gd name="connsiteY42" fmla="*/ 1008028 h 1504564"/>
                  <a:gd name="connsiteX43" fmla="*/ 515577 w 1275036"/>
                  <a:gd name="connsiteY43" fmla="*/ 1241967 h 1504564"/>
                  <a:gd name="connsiteX44" fmla="*/ 364279 w 1275036"/>
                  <a:gd name="connsiteY44" fmla="*/ 1204386 h 1504564"/>
                  <a:gd name="connsiteX45" fmla="*/ 334097 w 1275036"/>
                  <a:gd name="connsiteY45" fmla="*/ 1181523 h 1504564"/>
                  <a:gd name="connsiteX46" fmla="*/ 345872 w 1275036"/>
                  <a:gd name="connsiteY46" fmla="*/ 1253217 h 1504564"/>
                  <a:gd name="connsiteX47" fmla="*/ 440688 w 1275036"/>
                  <a:gd name="connsiteY47" fmla="*/ 1504564 h 1504564"/>
                  <a:gd name="connsiteX48" fmla="*/ 188293 w 1275036"/>
                  <a:gd name="connsiteY48" fmla="*/ 1049464 h 1504564"/>
                  <a:gd name="connsiteX49" fmla="*/ 185107 w 1275036"/>
                  <a:gd name="connsiteY49" fmla="*/ 979536 h 1504564"/>
                  <a:gd name="connsiteX50" fmla="*/ 165429 w 1275036"/>
                  <a:gd name="connsiteY50" fmla="*/ 935232 h 1504564"/>
                  <a:gd name="connsiteX51" fmla="*/ 158298 w 1275036"/>
                  <a:gd name="connsiteY51" fmla="*/ 912661 h 1504564"/>
                  <a:gd name="connsiteX52" fmla="*/ 150161 w 1275036"/>
                  <a:gd name="connsiteY52" fmla="*/ 1005279 h 1504564"/>
                  <a:gd name="connsiteX53" fmla="*/ 194285 w 1275036"/>
                  <a:gd name="connsiteY53" fmla="*/ 1281802 h 1504564"/>
                  <a:gd name="connsiteX54" fmla="*/ 41193 w 1275036"/>
                  <a:gd name="connsiteY54" fmla="*/ 638435 h 1504564"/>
                  <a:gd name="connsiteX55" fmla="*/ 81463 w 1275036"/>
                  <a:gd name="connsiteY55" fmla="*/ 530641 h 1504564"/>
                  <a:gd name="connsiteX56" fmla="*/ 115507 w 1275036"/>
                  <a:gd name="connsiteY56" fmla="*/ 465082 h 1504564"/>
                  <a:gd name="connsiteX57" fmla="*/ 128521 w 1275036"/>
                  <a:gd name="connsiteY57" fmla="*/ 395074 h 1504564"/>
                  <a:gd name="connsiteX58" fmla="*/ 158607 w 1275036"/>
                  <a:gd name="connsiteY58" fmla="*/ 306262 h 1504564"/>
                  <a:gd name="connsiteX59" fmla="*/ 180070 w 1275036"/>
                  <a:gd name="connsiteY59" fmla="*/ 266424 h 1504564"/>
                  <a:gd name="connsiteX60" fmla="*/ 194171 w 1275036"/>
                  <a:gd name="connsiteY60" fmla="*/ 216305 h 1504564"/>
                  <a:gd name="connsiteX61" fmla="*/ 231909 w 1275036"/>
                  <a:gd name="connsiteY61" fmla="*/ 144165 h 1504564"/>
                  <a:gd name="connsiteX62" fmla="*/ 281634 w 1275036"/>
                  <a:gd name="connsiteY62" fmla="*/ 88980 h 1504564"/>
                  <a:gd name="connsiteX63" fmla="*/ 306539 w 1275036"/>
                  <a:gd name="connsiteY63" fmla="*/ 36174 h 1504564"/>
                  <a:gd name="connsiteX64" fmla="*/ 345545 w 1275036"/>
                  <a:gd name="connsiteY64" fmla="*/ 0 h 15045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1275036" h="1504564">
                    <a:moveTo>
                      <a:pt x="502142" y="519386"/>
                    </a:moveTo>
                    <a:lnTo>
                      <a:pt x="521604" y="557191"/>
                    </a:lnTo>
                    <a:cubicBezTo>
                      <a:pt x="578124" y="654029"/>
                      <a:pt x="643299" y="742027"/>
                      <a:pt x="711577" y="815233"/>
                    </a:cubicBezTo>
                    <a:lnTo>
                      <a:pt x="756298" y="857341"/>
                    </a:lnTo>
                    <a:lnTo>
                      <a:pt x="734250" y="810302"/>
                    </a:lnTo>
                    <a:cubicBezTo>
                      <a:pt x="707910" y="763213"/>
                      <a:pt x="677616" y="716852"/>
                      <a:pt x="643733" y="672186"/>
                    </a:cubicBezTo>
                    <a:cubicBezTo>
                      <a:pt x="609850" y="627520"/>
                      <a:pt x="573369" y="585853"/>
                      <a:pt x="535119" y="547798"/>
                    </a:cubicBezTo>
                    <a:close/>
                    <a:moveTo>
                      <a:pt x="345545" y="0"/>
                    </a:moveTo>
                    <a:lnTo>
                      <a:pt x="355399" y="116335"/>
                    </a:lnTo>
                    <a:lnTo>
                      <a:pt x="373035" y="110976"/>
                    </a:lnTo>
                    <a:lnTo>
                      <a:pt x="359686" y="140167"/>
                    </a:lnTo>
                    <a:lnTo>
                      <a:pt x="375449" y="204256"/>
                    </a:lnTo>
                    <a:lnTo>
                      <a:pt x="391332" y="196647"/>
                    </a:lnTo>
                    <a:cubicBezTo>
                      <a:pt x="438162" y="180871"/>
                      <a:pt x="485019" y="178590"/>
                      <a:pt x="529283" y="192199"/>
                    </a:cubicBezTo>
                    <a:cubicBezTo>
                      <a:pt x="494171" y="216596"/>
                      <a:pt x="460246" y="246367"/>
                      <a:pt x="428080" y="280650"/>
                    </a:cubicBezTo>
                    <a:lnTo>
                      <a:pt x="416143" y="295864"/>
                    </a:lnTo>
                    <a:lnTo>
                      <a:pt x="444309" y="281889"/>
                    </a:lnTo>
                    <a:cubicBezTo>
                      <a:pt x="593222" y="231148"/>
                      <a:pt x="809767" y="282519"/>
                      <a:pt x="996271" y="427274"/>
                    </a:cubicBezTo>
                    <a:cubicBezTo>
                      <a:pt x="1244944" y="620281"/>
                      <a:pt x="1346044" y="906216"/>
                      <a:pt x="1222083" y="1065929"/>
                    </a:cubicBezTo>
                    <a:cubicBezTo>
                      <a:pt x="1186438" y="892406"/>
                      <a:pt x="1061200" y="709364"/>
                      <a:pt x="884046" y="571866"/>
                    </a:cubicBezTo>
                    <a:cubicBezTo>
                      <a:pt x="839758" y="537492"/>
                      <a:pt x="793517" y="506967"/>
                      <a:pt x="746303" y="480649"/>
                    </a:cubicBezTo>
                    <a:lnTo>
                      <a:pt x="652192" y="437402"/>
                    </a:lnTo>
                    <a:lnTo>
                      <a:pt x="702490" y="483435"/>
                    </a:lnTo>
                    <a:cubicBezTo>
                      <a:pt x="728474" y="510296"/>
                      <a:pt x="753561" y="539484"/>
                      <a:pt x="777342" y="570833"/>
                    </a:cubicBezTo>
                    <a:cubicBezTo>
                      <a:pt x="824903" y="633532"/>
                      <a:pt x="862736" y="698933"/>
                      <a:pt x="890426" y="763519"/>
                    </a:cubicBezTo>
                    <a:lnTo>
                      <a:pt x="892501" y="769389"/>
                    </a:lnTo>
                    <a:lnTo>
                      <a:pt x="921926" y="821304"/>
                    </a:lnTo>
                    <a:cubicBezTo>
                      <a:pt x="1039810" y="1053980"/>
                      <a:pt x="1055844" y="1274669"/>
                      <a:pt x="950440" y="1340926"/>
                    </a:cubicBezTo>
                    <a:cubicBezTo>
                      <a:pt x="949702" y="1301658"/>
                      <a:pt x="944650" y="1259447"/>
                      <a:pt x="935622" y="1215251"/>
                    </a:cubicBezTo>
                    <a:lnTo>
                      <a:pt x="916161" y="1146017"/>
                    </a:lnTo>
                    <a:lnTo>
                      <a:pt x="901451" y="1177559"/>
                    </a:lnTo>
                    <a:cubicBezTo>
                      <a:pt x="888644" y="1196804"/>
                      <a:pt x="873043" y="1213643"/>
                      <a:pt x="854595" y="1227637"/>
                    </a:cubicBezTo>
                    <a:cubicBezTo>
                      <a:pt x="855292" y="1184887"/>
                      <a:pt x="850933" y="1139963"/>
                      <a:pt x="841884" y="1093832"/>
                    </a:cubicBezTo>
                    <a:lnTo>
                      <a:pt x="813719" y="996583"/>
                    </a:lnTo>
                    <a:lnTo>
                      <a:pt x="810978" y="996382"/>
                    </a:lnTo>
                    <a:cubicBezTo>
                      <a:pt x="687502" y="968264"/>
                      <a:pt x="529359" y="826024"/>
                      <a:pt x="410351" y="622123"/>
                    </a:cubicBezTo>
                    <a:lnTo>
                      <a:pt x="367948" y="541223"/>
                    </a:lnTo>
                    <a:lnTo>
                      <a:pt x="363637" y="555821"/>
                    </a:lnTo>
                    <a:lnTo>
                      <a:pt x="392658" y="645778"/>
                    </a:lnTo>
                    <a:cubicBezTo>
                      <a:pt x="477329" y="853431"/>
                      <a:pt x="619850" y="1023363"/>
                      <a:pt x="777348" y="1104450"/>
                    </a:cubicBezTo>
                    <a:cubicBezTo>
                      <a:pt x="636940" y="1161701"/>
                      <a:pt x="462275" y="1077906"/>
                      <a:pt x="333577" y="909461"/>
                    </a:cubicBezTo>
                    <a:lnTo>
                      <a:pt x="320158" y="889154"/>
                    </a:lnTo>
                    <a:lnTo>
                      <a:pt x="361677" y="1008028"/>
                    </a:lnTo>
                    <a:cubicBezTo>
                      <a:pt x="402390" y="1101311"/>
                      <a:pt x="454794" y="1181819"/>
                      <a:pt x="515577" y="1241967"/>
                    </a:cubicBezTo>
                    <a:cubicBezTo>
                      <a:pt x="463887" y="1248482"/>
                      <a:pt x="412427" y="1234622"/>
                      <a:pt x="364279" y="1204386"/>
                    </a:cubicBezTo>
                    <a:lnTo>
                      <a:pt x="334097" y="1181523"/>
                    </a:lnTo>
                    <a:lnTo>
                      <a:pt x="345872" y="1253217"/>
                    </a:lnTo>
                    <a:cubicBezTo>
                      <a:pt x="367939" y="1350859"/>
                      <a:pt x="400143" y="1437288"/>
                      <a:pt x="440688" y="1504564"/>
                    </a:cubicBezTo>
                    <a:cubicBezTo>
                      <a:pt x="316189" y="1504564"/>
                      <a:pt x="212316" y="1309189"/>
                      <a:pt x="188293" y="1049464"/>
                    </a:cubicBezTo>
                    <a:lnTo>
                      <a:pt x="185107" y="979536"/>
                    </a:lnTo>
                    <a:lnTo>
                      <a:pt x="165429" y="935232"/>
                    </a:lnTo>
                    <a:lnTo>
                      <a:pt x="158298" y="912661"/>
                    </a:lnTo>
                    <a:lnTo>
                      <a:pt x="150161" y="1005279"/>
                    </a:lnTo>
                    <a:cubicBezTo>
                      <a:pt x="148928" y="1107051"/>
                      <a:pt x="163602" y="1201985"/>
                      <a:pt x="194285" y="1281802"/>
                    </a:cubicBezTo>
                    <a:cubicBezTo>
                      <a:pt x="17227" y="1227367"/>
                      <a:pt x="-51314" y="939321"/>
                      <a:pt x="41193" y="638435"/>
                    </a:cubicBezTo>
                    <a:cubicBezTo>
                      <a:pt x="52757" y="600825"/>
                      <a:pt x="66289" y="564793"/>
                      <a:pt x="81463" y="530641"/>
                    </a:cubicBezTo>
                    <a:lnTo>
                      <a:pt x="115507" y="465082"/>
                    </a:lnTo>
                    <a:lnTo>
                      <a:pt x="128521" y="395074"/>
                    </a:lnTo>
                    <a:cubicBezTo>
                      <a:pt x="136689" y="363483"/>
                      <a:pt x="146776" y="333743"/>
                      <a:pt x="158607" y="306262"/>
                    </a:cubicBezTo>
                    <a:lnTo>
                      <a:pt x="180070" y="266424"/>
                    </a:lnTo>
                    <a:lnTo>
                      <a:pt x="194171" y="216305"/>
                    </a:lnTo>
                    <a:cubicBezTo>
                      <a:pt x="204470" y="189981"/>
                      <a:pt x="217077" y="165787"/>
                      <a:pt x="231909" y="144165"/>
                    </a:cubicBezTo>
                    <a:lnTo>
                      <a:pt x="281634" y="88980"/>
                    </a:lnTo>
                    <a:lnTo>
                      <a:pt x="306539" y="36174"/>
                    </a:lnTo>
                    <a:cubicBezTo>
                      <a:pt x="317197" y="21163"/>
                      <a:pt x="330184" y="8966"/>
                      <a:pt x="345545" y="0"/>
                    </a:cubicBezTo>
                    <a:close/>
                  </a:path>
                </a:pathLst>
              </a:custGeom>
              <a:solidFill>
                <a:schemeClr val="accent6">
                  <a:lumMod val="20000"/>
                  <a:lumOff val="80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0" name="フリーフォーム: 図形 89">
                <a:extLst>
                  <a:ext uri="{FF2B5EF4-FFF2-40B4-BE49-F238E27FC236}">
                    <a16:creationId xmlns:a16="http://schemas.microsoft.com/office/drawing/2014/main" id="{D911A0AC-B015-07E0-29E1-24DEEE442D25}"/>
                  </a:ext>
                </a:extLst>
              </p:cNvPr>
              <p:cNvSpPr/>
              <p:nvPr/>
            </p:nvSpPr>
            <p:spPr bwMode="auto">
              <a:xfrm rot="10800000">
                <a:off x="802390" y="5209895"/>
                <a:ext cx="1537381" cy="1399987"/>
              </a:xfrm>
              <a:custGeom>
                <a:avLst/>
                <a:gdLst>
                  <a:gd name="connsiteX0" fmla="*/ 435929 w 1537381"/>
                  <a:gd name="connsiteY0" fmla="*/ 1399987 h 1399987"/>
                  <a:gd name="connsiteX1" fmla="*/ 267517 w 1537381"/>
                  <a:gd name="connsiteY1" fmla="*/ 1399987 h 1399987"/>
                  <a:gd name="connsiteX2" fmla="*/ 295337 w 1537381"/>
                  <a:gd name="connsiteY2" fmla="*/ 948508 h 1399987"/>
                  <a:gd name="connsiteX3" fmla="*/ 275749 w 1537381"/>
                  <a:gd name="connsiteY3" fmla="*/ 929739 h 1399987"/>
                  <a:gd name="connsiteX4" fmla="*/ 244280 w 1537381"/>
                  <a:gd name="connsiteY4" fmla="*/ 821764 h 1399987"/>
                  <a:gd name="connsiteX5" fmla="*/ 275749 w 1537381"/>
                  <a:gd name="connsiteY5" fmla="*/ 713789 h 1399987"/>
                  <a:gd name="connsiteX6" fmla="*/ 308735 w 1537381"/>
                  <a:gd name="connsiteY6" fmla="*/ 682183 h 1399987"/>
                  <a:gd name="connsiteX7" fmla="*/ 325861 w 1537381"/>
                  <a:gd name="connsiteY7" fmla="*/ 199424 h 1399987"/>
                  <a:gd name="connsiteX8" fmla="*/ 309902 w 1537381"/>
                  <a:gd name="connsiteY8" fmla="*/ 198394 h 1399987"/>
                  <a:gd name="connsiteX9" fmla="*/ 275749 w 1537381"/>
                  <a:gd name="connsiteY9" fmla="*/ 191039 h 1399987"/>
                  <a:gd name="connsiteX10" fmla="*/ 245112 w 1537381"/>
                  <a:gd name="connsiteY10" fmla="*/ 167410 h 1399987"/>
                  <a:gd name="connsiteX11" fmla="*/ 214820 w 1537381"/>
                  <a:gd name="connsiteY11" fmla="*/ 162689 h 1399987"/>
                  <a:gd name="connsiteX12" fmla="*/ 0 w 1537381"/>
                  <a:gd name="connsiteY12" fmla="*/ 2 h 1399987"/>
                  <a:gd name="connsiteX13" fmla="*/ 135420 w 1537381"/>
                  <a:gd name="connsiteY13" fmla="*/ 91571 h 1399987"/>
                  <a:gd name="connsiteX14" fmla="*/ 219352 w 1537381"/>
                  <a:gd name="connsiteY14" fmla="*/ 112872 h 1399987"/>
                  <a:gd name="connsiteX15" fmla="*/ 185295 w 1537381"/>
                  <a:gd name="connsiteY15" fmla="*/ 65682 h 1399987"/>
                  <a:gd name="connsiteX16" fmla="*/ 171101 w 1537381"/>
                  <a:gd name="connsiteY16" fmla="*/ 0 h 1399987"/>
                  <a:gd name="connsiteX17" fmla="*/ 351727 w 1537381"/>
                  <a:gd name="connsiteY17" fmla="*/ 109773 h 1399987"/>
                  <a:gd name="connsiteX18" fmla="*/ 532353 w 1537381"/>
                  <a:gd name="connsiteY18" fmla="*/ 0 h 1399987"/>
                  <a:gd name="connsiteX19" fmla="*/ 518158 w 1537381"/>
                  <a:gd name="connsiteY19" fmla="*/ 65682 h 1399987"/>
                  <a:gd name="connsiteX20" fmla="*/ 484101 w 1537381"/>
                  <a:gd name="connsiteY20" fmla="*/ 112872 h 1399987"/>
                  <a:gd name="connsiteX21" fmla="*/ 568034 w 1537381"/>
                  <a:gd name="connsiteY21" fmla="*/ 91571 h 1399987"/>
                  <a:gd name="connsiteX22" fmla="*/ 703454 w 1537381"/>
                  <a:gd name="connsiteY22" fmla="*/ 2 h 1399987"/>
                  <a:gd name="connsiteX23" fmla="*/ 488634 w 1537381"/>
                  <a:gd name="connsiteY23" fmla="*/ 162689 h 1399987"/>
                  <a:gd name="connsiteX24" fmla="*/ 458335 w 1537381"/>
                  <a:gd name="connsiteY24" fmla="*/ 167411 h 1399987"/>
                  <a:gd name="connsiteX25" fmla="*/ 427699 w 1537381"/>
                  <a:gd name="connsiteY25" fmla="*/ 191039 h 1399987"/>
                  <a:gd name="connsiteX26" fmla="*/ 393546 w 1537381"/>
                  <a:gd name="connsiteY26" fmla="*/ 198394 h 1399987"/>
                  <a:gd name="connsiteX27" fmla="*/ 377586 w 1537381"/>
                  <a:gd name="connsiteY27" fmla="*/ 199424 h 1399987"/>
                  <a:gd name="connsiteX28" fmla="*/ 394712 w 1537381"/>
                  <a:gd name="connsiteY28" fmla="*/ 682182 h 1399987"/>
                  <a:gd name="connsiteX29" fmla="*/ 427698 w 1537381"/>
                  <a:gd name="connsiteY29" fmla="*/ 713789 h 1399987"/>
                  <a:gd name="connsiteX30" fmla="*/ 459168 w 1537381"/>
                  <a:gd name="connsiteY30" fmla="*/ 821764 h 1399987"/>
                  <a:gd name="connsiteX31" fmla="*/ 427698 w 1537381"/>
                  <a:gd name="connsiteY31" fmla="*/ 929739 h 1399987"/>
                  <a:gd name="connsiteX32" fmla="*/ 408109 w 1537381"/>
                  <a:gd name="connsiteY32" fmla="*/ 948510 h 1399987"/>
                  <a:gd name="connsiteX33" fmla="*/ 1269856 w 1537381"/>
                  <a:gd name="connsiteY33" fmla="*/ 1399987 h 1399987"/>
                  <a:gd name="connsiteX34" fmla="*/ 1101444 w 1537381"/>
                  <a:gd name="connsiteY34" fmla="*/ 1399987 h 1399987"/>
                  <a:gd name="connsiteX35" fmla="*/ 1129264 w 1537381"/>
                  <a:gd name="connsiteY35" fmla="*/ 948508 h 1399987"/>
                  <a:gd name="connsiteX36" fmla="*/ 1109677 w 1537381"/>
                  <a:gd name="connsiteY36" fmla="*/ 929739 h 1399987"/>
                  <a:gd name="connsiteX37" fmla="*/ 1078207 w 1537381"/>
                  <a:gd name="connsiteY37" fmla="*/ 821764 h 1399987"/>
                  <a:gd name="connsiteX38" fmla="*/ 1109677 w 1537381"/>
                  <a:gd name="connsiteY38" fmla="*/ 713789 h 1399987"/>
                  <a:gd name="connsiteX39" fmla="*/ 1142662 w 1537381"/>
                  <a:gd name="connsiteY39" fmla="*/ 682183 h 1399987"/>
                  <a:gd name="connsiteX40" fmla="*/ 1159788 w 1537381"/>
                  <a:gd name="connsiteY40" fmla="*/ 199424 h 1399987"/>
                  <a:gd name="connsiteX41" fmla="*/ 1143829 w 1537381"/>
                  <a:gd name="connsiteY41" fmla="*/ 198394 h 1399987"/>
                  <a:gd name="connsiteX42" fmla="*/ 1109677 w 1537381"/>
                  <a:gd name="connsiteY42" fmla="*/ 191039 h 1399987"/>
                  <a:gd name="connsiteX43" fmla="*/ 1079039 w 1537381"/>
                  <a:gd name="connsiteY43" fmla="*/ 167410 h 1399987"/>
                  <a:gd name="connsiteX44" fmla="*/ 1048746 w 1537381"/>
                  <a:gd name="connsiteY44" fmla="*/ 162689 h 1399987"/>
                  <a:gd name="connsiteX45" fmla="*/ 833927 w 1537381"/>
                  <a:gd name="connsiteY45" fmla="*/ 2 h 1399987"/>
                  <a:gd name="connsiteX46" fmla="*/ 969347 w 1537381"/>
                  <a:gd name="connsiteY46" fmla="*/ 91571 h 1399987"/>
                  <a:gd name="connsiteX47" fmla="*/ 1053279 w 1537381"/>
                  <a:gd name="connsiteY47" fmla="*/ 112872 h 1399987"/>
                  <a:gd name="connsiteX48" fmla="*/ 1019222 w 1537381"/>
                  <a:gd name="connsiteY48" fmla="*/ 65682 h 1399987"/>
                  <a:gd name="connsiteX49" fmla="*/ 1005028 w 1537381"/>
                  <a:gd name="connsiteY49" fmla="*/ 0 h 1399987"/>
                  <a:gd name="connsiteX50" fmla="*/ 1185654 w 1537381"/>
                  <a:gd name="connsiteY50" fmla="*/ 109773 h 1399987"/>
                  <a:gd name="connsiteX51" fmla="*/ 1366280 w 1537381"/>
                  <a:gd name="connsiteY51" fmla="*/ 0 h 1399987"/>
                  <a:gd name="connsiteX52" fmla="*/ 1352085 w 1537381"/>
                  <a:gd name="connsiteY52" fmla="*/ 65682 h 1399987"/>
                  <a:gd name="connsiteX53" fmla="*/ 1318028 w 1537381"/>
                  <a:gd name="connsiteY53" fmla="*/ 112872 h 1399987"/>
                  <a:gd name="connsiteX54" fmla="*/ 1401961 w 1537381"/>
                  <a:gd name="connsiteY54" fmla="*/ 91571 h 1399987"/>
                  <a:gd name="connsiteX55" fmla="*/ 1537381 w 1537381"/>
                  <a:gd name="connsiteY55" fmla="*/ 2 h 1399987"/>
                  <a:gd name="connsiteX56" fmla="*/ 1322562 w 1537381"/>
                  <a:gd name="connsiteY56" fmla="*/ 162689 h 1399987"/>
                  <a:gd name="connsiteX57" fmla="*/ 1292262 w 1537381"/>
                  <a:gd name="connsiteY57" fmla="*/ 167411 h 1399987"/>
                  <a:gd name="connsiteX58" fmla="*/ 1261626 w 1537381"/>
                  <a:gd name="connsiteY58" fmla="*/ 191039 h 1399987"/>
                  <a:gd name="connsiteX59" fmla="*/ 1227473 w 1537381"/>
                  <a:gd name="connsiteY59" fmla="*/ 198394 h 1399987"/>
                  <a:gd name="connsiteX60" fmla="*/ 1211513 w 1537381"/>
                  <a:gd name="connsiteY60" fmla="*/ 199424 h 1399987"/>
                  <a:gd name="connsiteX61" fmla="*/ 1228639 w 1537381"/>
                  <a:gd name="connsiteY61" fmla="*/ 682182 h 1399987"/>
                  <a:gd name="connsiteX62" fmla="*/ 1261626 w 1537381"/>
                  <a:gd name="connsiteY62" fmla="*/ 713789 h 1399987"/>
                  <a:gd name="connsiteX63" fmla="*/ 1293095 w 1537381"/>
                  <a:gd name="connsiteY63" fmla="*/ 821764 h 1399987"/>
                  <a:gd name="connsiteX64" fmla="*/ 1261626 w 1537381"/>
                  <a:gd name="connsiteY64" fmla="*/ 929739 h 1399987"/>
                  <a:gd name="connsiteX65" fmla="*/ 1242036 w 1537381"/>
                  <a:gd name="connsiteY65" fmla="*/ 948510 h 13999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1537381" h="1399987">
                    <a:moveTo>
                      <a:pt x="435929" y="1399987"/>
                    </a:moveTo>
                    <a:lnTo>
                      <a:pt x="267517" y="1399987"/>
                    </a:lnTo>
                    <a:lnTo>
                      <a:pt x="295337" y="948508"/>
                    </a:lnTo>
                    <a:lnTo>
                      <a:pt x="275749" y="929739"/>
                    </a:lnTo>
                    <a:cubicBezTo>
                      <a:pt x="256306" y="902105"/>
                      <a:pt x="244280" y="863931"/>
                      <a:pt x="244280" y="821764"/>
                    </a:cubicBezTo>
                    <a:cubicBezTo>
                      <a:pt x="244280" y="779598"/>
                      <a:pt x="256306" y="741423"/>
                      <a:pt x="275749" y="713789"/>
                    </a:cubicBezTo>
                    <a:lnTo>
                      <a:pt x="308735" y="682183"/>
                    </a:lnTo>
                    <a:lnTo>
                      <a:pt x="325861" y="199424"/>
                    </a:lnTo>
                    <a:lnTo>
                      <a:pt x="309902" y="198394"/>
                    </a:lnTo>
                    <a:cubicBezTo>
                      <a:pt x="297048" y="196657"/>
                      <a:pt x="285471" y="194144"/>
                      <a:pt x="275749" y="191039"/>
                    </a:cubicBezTo>
                    <a:lnTo>
                      <a:pt x="245112" y="167410"/>
                    </a:lnTo>
                    <a:lnTo>
                      <a:pt x="214820" y="162689"/>
                    </a:lnTo>
                    <a:cubicBezTo>
                      <a:pt x="88579" y="135886"/>
                      <a:pt x="0" y="73137"/>
                      <a:pt x="0" y="2"/>
                    </a:cubicBezTo>
                    <a:cubicBezTo>
                      <a:pt x="25613" y="37802"/>
                      <a:pt x="73777" y="69412"/>
                      <a:pt x="135420" y="91571"/>
                    </a:cubicBezTo>
                    <a:lnTo>
                      <a:pt x="219352" y="112872"/>
                    </a:lnTo>
                    <a:lnTo>
                      <a:pt x="185295" y="65682"/>
                    </a:lnTo>
                    <a:cubicBezTo>
                      <a:pt x="176155" y="45494"/>
                      <a:pt x="171101" y="23298"/>
                      <a:pt x="171101" y="0"/>
                    </a:cubicBezTo>
                    <a:cubicBezTo>
                      <a:pt x="202775" y="66742"/>
                      <a:pt x="273579" y="109773"/>
                      <a:pt x="351727" y="109773"/>
                    </a:cubicBezTo>
                    <a:cubicBezTo>
                      <a:pt x="429873" y="109773"/>
                      <a:pt x="500679" y="66743"/>
                      <a:pt x="532353" y="0"/>
                    </a:cubicBezTo>
                    <a:cubicBezTo>
                      <a:pt x="532353" y="23298"/>
                      <a:pt x="527297" y="45494"/>
                      <a:pt x="518158" y="65682"/>
                    </a:cubicBezTo>
                    <a:lnTo>
                      <a:pt x="484101" y="112872"/>
                    </a:lnTo>
                    <a:lnTo>
                      <a:pt x="568034" y="91571"/>
                    </a:lnTo>
                    <a:cubicBezTo>
                      <a:pt x="629679" y="69412"/>
                      <a:pt x="677841" y="37802"/>
                      <a:pt x="703454" y="2"/>
                    </a:cubicBezTo>
                    <a:cubicBezTo>
                      <a:pt x="703454" y="73137"/>
                      <a:pt x="614875" y="135886"/>
                      <a:pt x="488634" y="162689"/>
                    </a:cubicBezTo>
                    <a:lnTo>
                      <a:pt x="458335" y="167411"/>
                    </a:lnTo>
                    <a:lnTo>
                      <a:pt x="427699" y="191039"/>
                    </a:lnTo>
                    <a:cubicBezTo>
                      <a:pt x="417977" y="194144"/>
                      <a:pt x="406401" y="196657"/>
                      <a:pt x="393546" y="198394"/>
                    </a:cubicBezTo>
                    <a:lnTo>
                      <a:pt x="377586" y="199424"/>
                    </a:lnTo>
                    <a:lnTo>
                      <a:pt x="394712" y="682182"/>
                    </a:lnTo>
                    <a:lnTo>
                      <a:pt x="427698" y="713789"/>
                    </a:lnTo>
                    <a:cubicBezTo>
                      <a:pt x="447142" y="741423"/>
                      <a:pt x="459168" y="779598"/>
                      <a:pt x="459168" y="821764"/>
                    </a:cubicBezTo>
                    <a:cubicBezTo>
                      <a:pt x="459168" y="863931"/>
                      <a:pt x="447142" y="902105"/>
                      <a:pt x="427698" y="929739"/>
                    </a:cubicBezTo>
                    <a:lnTo>
                      <a:pt x="408109" y="948510"/>
                    </a:lnTo>
                    <a:close/>
                    <a:moveTo>
                      <a:pt x="1269856" y="1399987"/>
                    </a:moveTo>
                    <a:lnTo>
                      <a:pt x="1101444" y="1399987"/>
                    </a:lnTo>
                    <a:lnTo>
                      <a:pt x="1129264" y="948508"/>
                    </a:lnTo>
                    <a:lnTo>
                      <a:pt x="1109677" y="929739"/>
                    </a:lnTo>
                    <a:cubicBezTo>
                      <a:pt x="1090233" y="902105"/>
                      <a:pt x="1078207" y="863931"/>
                      <a:pt x="1078207" y="821764"/>
                    </a:cubicBezTo>
                    <a:cubicBezTo>
                      <a:pt x="1078207" y="779598"/>
                      <a:pt x="1090233" y="741423"/>
                      <a:pt x="1109677" y="713789"/>
                    </a:cubicBezTo>
                    <a:lnTo>
                      <a:pt x="1142662" y="682183"/>
                    </a:lnTo>
                    <a:lnTo>
                      <a:pt x="1159788" y="199424"/>
                    </a:lnTo>
                    <a:lnTo>
                      <a:pt x="1143829" y="198394"/>
                    </a:lnTo>
                    <a:cubicBezTo>
                      <a:pt x="1130975" y="196657"/>
                      <a:pt x="1119398" y="194144"/>
                      <a:pt x="1109677" y="191039"/>
                    </a:cubicBezTo>
                    <a:lnTo>
                      <a:pt x="1079039" y="167410"/>
                    </a:lnTo>
                    <a:lnTo>
                      <a:pt x="1048746" y="162689"/>
                    </a:lnTo>
                    <a:cubicBezTo>
                      <a:pt x="922505" y="135886"/>
                      <a:pt x="833927" y="73137"/>
                      <a:pt x="833927" y="2"/>
                    </a:cubicBezTo>
                    <a:cubicBezTo>
                      <a:pt x="859540" y="37802"/>
                      <a:pt x="907703" y="69412"/>
                      <a:pt x="969347" y="91571"/>
                    </a:cubicBezTo>
                    <a:lnTo>
                      <a:pt x="1053279" y="112872"/>
                    </a:lnTo>
                    <a:lnTo>
                      <a:pt x="1019222" y="65682"/>
                    </a:lnTo>
                    <a:cubicBezTo>
                      <a:pt x="1010082" y="45494"/>
                      <a:pt x="1005028" y="23298"/>
                      <a:pt x="1005028" y="0"/>
                    </a:cubicBezTo>
                    <a:cubicBezTo>
                      <a:pt x="1036701" y="66742"/>
                      <a:pt x="1107507" y="109773"/>
                      <a:pt x="1185654" y="109773"/>
                    </a:cubicBezTo>
                    <a:cubicBezTo>
                      <a:pt x="1263800" y="109773"/>
                      <a:pt x="1334607" y="66743"/>
                      <a:pt x="1366280" y="0"/>
                    </a:cubicBezTo>
                    <a:cubicBezTo>
                      <a:pt x="1366280" y="23298"/>
                      <a:pt x="1361225" y="45494"/>
                      <a:pt x="1352085" y="65682"/>
                    </a:cubicBezTo>
                    <a:lnTo>
                      <a:pt x="1318028" y="112872"/>
                    </a:lnTo>
                    <a:lnTo>
                      <a:pt x="1401961" y="91571"/>
                    </a:lnTo>
                    <a:cubicBezTo>
                      <a:pt x="1463606" y="69412"/>
                      <a:pt x="1511768" y="37802"/>
                      <a:pt x="1537381" y="2"/>
                    </a:cubicBezTo>
                    <a:cubicBezTo>
                      <a:pt x="1537381" y="73137"/>
                      <a:pt x="1448803" y="135886"/>
                      <a:pt x="1322562" y="162689"/>
                    </a:cubicBezTo>
                    <a:lnTo>
                      <a:pt x="1292262" y="167411"/>
                    </a:lnTo>
                    <a:lnTo>
                      <a:pt x="1261626" y="191039"/>
                    </a:lnTo>
                    <a:cubicBezTo>
                      <a:pt x="1251904" y="194144"/>
                      <a:pt x="1240328" y="196657"/>
                      <a:pt x="1227473" y="198394"/>
                    </a:cubicBezTo>
                    <a:lnTo>
                      <a:pt x="1211513" y="199424"/>
                    </a:lnTo>
                    <a:lnTo>
                      <a:pt x="1228639" y="682182"/>
                    </a:lnTo>
                    <a:lnTo>
                      <a:pt x="1261626" y="713789"/>
                    </a:lnTo>
                    <a:cubicBezTo>
                      <a:pt x="1281069" y="741423"/>
                      <a:pt x="1293095" y="779598"/>
                      <a:pt x="1293095" y="821764"/>
                    </a:cubicBezTo>
                    <a:cubicBezTo>
                      <a:pt x="1293095" y="863931"/>
                      <a:pt x="1281069" y="902105"/>
                      <a:pt x="1261626" y="929739"/>
                    </a:cubicBezTo>
                    <a:lnTo>
                      <a:pt x="1242036" y="948510"/>
                    </a:lnTo>
                    <a:close/>
                  </a:path>
                </a:pathLst>
              </a:custGeom>
              <a:solidFill>
                <a:srgbClr val="FFC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4" name="フリーフォーム: 図形 93">
                <a:extLst>
                  <a:ext uri="{FF2B5EF4-FFF2-40B4-BE49-F238E27FC236}">
                    <a16:creationId xmlns:a16="http://schemas.microsoft.com/office/drawing/2014/main" id="{6E4A1341-C745-88A6-DC40-0FD58A159425}"/>
                  </a:ext>
                </a:extLst>
              </p:cNvPr>
              <p:cNvSpPr/>
              <p:nvPr/>
            </p:nvSpPr>
            <p:spPr bwMode="auto">
              <a:xfrm rot="17100000">
                <a:off x="1079735" y="2303714"/>
                <a:ext cx="990516" cy="2468981"/>
              </a:xfrm>
              <a:custGeom>
                <a:avLst/>
                <a:gdLst>
                  <a:gd name="connsiteX0" fmla="*/ 990516 w 990516"/>
                  <a:gd name="connsiteY0" fmla="*/ 1656596 h 2468981"/>
                  <a:gd name="connsiteX1" fmla="*/ 893496 w 990516"/>
                  <a:gd name="connsiteY1" fmla="*/ 1767769 h 2468981"/>
                  <a:gd name="connsiteX2" fmla="*/ 871281 w 990516"/>
                  <a:gd name="connsiteY2" fmla="*/ 1824982 h 2468981"/>
                  <a:gd name="connsiteX3" fmla="*/ 838886 w 990516"/>
                  <a:gd name="connsiteY3" fmla="*/ 2055900 h 2468981"/>
                  <a:gd name="connsiteX4" fmla="*/ 961626 w 990516"/>
                  <a:gd name="connsiteY4" fmla="*/ 2468979 h 2468981"/>
                  <a:gd name="connsiteX5" fmla="*/ 961626 w 990516"/>
                  <a:gd name="connsiteY5" fmla="*/ 2468981 h 2468981"/>
                  <a:gd name="connsiteX6" fmla="*/ 716145 w 990516"/>
                  <a:gd name="connsiteY6" fmla="*/ 2055901 h 2468981"/>
                  <a:gd name="connsiteX7" fmla="*/ 717343 w 990516"/>
                  <a:gd name="connsiteY7" fmla="*/ 2035903 h 2468981"/>
                  <a:gd name="connsiteX8" fmla="*/ 649002 w 990516"/>
                  <a:gd name="connsiteY8" fmla="*/ 2180343 h 2468981"/>
                  <a:gd name="connsiteX9" fmla="*/ 587617 w 990516"/>
                  <a:gd name="connsiteY9" fmla="*/ 2377854 h 2468981"/>
                  <a:gd name="connsiteX10" fmla="*/ 587616 w 990516"/>
                  <a:gd name="connsiteY10" fmla="*/ 2377854 h 2468981"/>
                  <a:gd name="connsiteX11" fmla="*/ 574755 w 990516"/>
                  <a:gd name="connsiteY11" fmla="*/ 1897510 h 2468981"/>
                  <a:gd name="connsiteX12" fmla="*/ 943232 w 990516"/>
                  <a:gd name="connsiteY12" fmla="*/ 1639796 h 2468981"/>
                  <a:gd name="connsiteX13" fmla="*/ 954938 w 990516"/>
                  <a:gd name="connsiteY13" fmla="*/ 1643956 h 2468981"/>
                  <a:gd name="connsiteX14" fmla="*/ 961626 w 990516"/>
                  <a:gd name="connsiteY14" fmla="*/ 1642821 h 2468981"/>
                  <a:gd name="connsiteX15" fmla="*/ 959830 w 990516"/>
                  <a:gd name="connsiteY15" fmla="*/ 1645694 h 2468981"/>
                  <a:gd name="connsiteX16" fmla="*/ 731276 w 990516"/>
                  <a:gd name="connsiteY16" fmla="*/ 689101 h 2468981"/>
                  <a:gd name="connsiteX17" fmla="*/ 710154 w 990516"/>
                  <a:gd name="connsiteY17" fmla="*/ 713886 h 2468981"/>
                  <a:gd name="connsiteX18" fmla="*/ 713144 w 990516"/>
                  <a:gd name="connsiteY18" fmla="*/ 715475 h 2468981"/>
                  <a:gd name="connsiteX19" fmla="*/ 707913 w 990516"/>
                  <a:gd name="connsiteY19" fmla="*/ 716515 h 2468981"/>
                  <a:gd name="connsiteX20" fmla="*/ 698727 w 990516"/>
                  <a:gd name="connsiteY20" fmla="*/ 727293 h 2468981"/>
                  <a:gd name="connsiteX21" fmla="*/ 250760 w 990516"/>
                  <a:gd name="connsiteY21" fmla="*/ 688344 h 2468981"/>
                  <a:gd name="connsiteX22" fmla="*/ 21726 w 990516"/>
                  <a:gd name="connsiteY22" fmla="*/ 265924 h 2468981"/>
                  <a:gd name="connsiteX23" fmla="*/ 21727 w 990516"/>
                  <a:gd name="connsiteY23" fmla="*/ 265924 h 2468981"/>
                  <a:gd name="connsiteX24" fmla="*/ 173644 w 990516"/>
                  <a:gd name="connsiteY24" fmla="*/ 406280 h 2468981"/>
                  <a:gd name="connsiteX25" fmla="*/ 305049 w 990516"/>
                  <a:gd name="connsiteY25" fmla="*/ 497199 h 2468981"/>
                  <a:gd name="connsiteX26" fmla="*/ 294012 w 990516"/>
                  <a:gd name="connsiteY26" fmla="*/ 480478 h 2468981"/>
                  <a:gd name="connsiteX27" fmla="*/ 300065 w 990516"/>
                  <a:gd name="connsiteY27" fmla="*/ 0 h 2468981"/>
                  <a:gd name="connsiteX28" fmla="*/ 300066 w 990516"/>
                  <a:gd name="connsiteY28" fmla="*/ 2 h 2468981"/>
                  <a:gd name="connsiteX29" fmla="*/ 400309 w 990516"/>
                  <a:gd name="connsiteY29" fmla="*/ 419108 h 2468981"/>
                  <a:gd name="connsiteX30" fmla="*/ 543823 w 990516"/>
                  <a:gd name="connsiteY30" fmla="*/ 602892 h 2468981"/>
                  <a:gd name="connsiteX31" fmla="*/ 591670 w 990516"/>
                  <a:gd name="connsiteY31" fmla="*/ 641333 h 24689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990516" h="2468981">
                    <a:moveTo>
                      <a:pt x="990516" y="1656596"/>
                    </a:moveTo>
                    <a:lnTo>
                      <a:pt x="893496" y="1767769"/>
                    </a:lnTo>
                    <a:lnTo>
                      <a:pt x="871281" y="1824982"/>
                    </a:lnTo>
                    <a:cubicBezTo>
                      <a:pt x="850254" y="1895747"/>
                      <a:pt x="838886" y="1974638"/>
                      <a:pt x="838886" y="2055900"/>
                    </a:cubicBezTo>
                    <a:cubicBezTo>
                      <a:pt x="838886" y="2218425"/>
                      <a:pt x="884359" y="2371464"/>
                      <a:pt x="961626" y="2468979"/>
                    </a:cubicBezTo>
                    <a:lnTo>
                      <a:pt x="961626" y="2468981"/>
                    </a:lnTo>
                    <a:cubicBezTo>
                      <a:pt x="826051" y="2468981"/>
                      <a:pt x="716145" y="2284039"/>
                      <a:pt x="716145" y="2055901"/>
                    </a:cubicBezTo>
                    <a:lnTo>
                      <a:pt x="717343" y="2035903"/>
                    </a:lnTo>
                    <a:lnTo>
                      <a:pt x="649002" y="2180343"/>
                    </a:lnTo>
                    <a:cubicBezTo>
                      <a:pt x="623491" y="2245483"/>
                      <a:pt x="602804" y="2311725"/>
                      <a:pt x="587617" y="2377854"/>
                    </a:cubicBezTo>
                    <a:lnTo>
                      <a:pt x="587616" y="2377854"/>
                    </a:lnTo>
                    <a:cubicBezTo>
                      <a:pt x="469256" y="2311738"/>
                      <a:pt x="463497" y="2096680"/>
                      <a:pt x="574755" y="1897510"/>
                    </a:cubicBezTo>
                    <a:cubicBezTo>
                      <a:pt x="672106" y="1723236"/>
                      <a:pt x="826790" y="1618872"/>
                      <a:pt x="943232" y="1639796"/>
                    </a:cubicBezTo>
                    <a:lnTo>
                      <a:pt x="954938" y="1643956"/>
                    </a:lnTo>
                    <a:lnTo>
                      <a:pt x="961626" y="1642821"/>
                    </a:lnTo>
                    <a:lnTo>
                      <a:pt x="959830" y="1645694"/>
                    </a:lnTo>
                    <a:close/>
                    <a:moveTo>
                      <a:pt x="731276" y="689101"/>
                    </a:moveTo>
                    <a:lnTo>
                      <a:pt x="710154" y="713886"/>
                    </a:lnTo>
                    <a:lnTo>
                      <a:pt x="713144" y="715475"/>
                    </a:lnTo>
                    <a:lnTo>
                      <a:pt x="707913" y="716515"/>
                    </a:lnTo>
                    <a:lnTo>
                      <a:pt x="698727" y="727293"/>
                    </a:lnTo>
                    <a:cubicBezTo>
                      <a:pt x="608348" y="803635"/>
                      <a:pt x="422205" y="790595"/>
                      <a:pt x="250760" y="688344"/>
                    </a:cubicBezTo>
                    <a:cubicBezTo>
                      <a:pt x="54823" y="571487"/>
                      <a:pt x="-47718" y="382362"/>
                      <a:pt x="21726" y="265924"/>
                    </a:cubicBezTo>
                    <a:lnTo>
                      <a:pt x="21727" y="265924"/>
                    </a:lnTo>
                    <a:cubicBezTo>
                      <a:pt x="67944" y="315600"/>
                      <a:pt x="118980" y="362623"/>
                      <a:pt x="173644" y="406280"/>
                    </a:cubicBezTo>
                    <a:lnTo>
                      <a:pt x="305049" y="497199"/>
                    </a:lnTo>
                    <a:lnTo>
                      <a:pt x="294012" y="480478"/>
                    </a:lnTo>
                    <a:cubicBezTo>
                      <a:pt x="179943" y="282905"/>
                      <a:pt x="182653" y="67787"/>
                      <a:pt x="300065" y="0"/>
                    </a:cubicBezTo>
                    <a:lnTo>
                      <a:pt x="300066" y="2"/>
                    </a:lnTo>
                    <a:cubicBezTo>
                      <a:pt x="281908" y="123086"/>
                      <a:pt x="319046" y="278358"/>
                      <a:pt x="400309" y="419108"/>
                    </a:cubicBezTo>
                    <a:cubicBezTo>
                      <a:pt x="440940" y="489483"/>
                      <a:pt x="490231" y="552121"/>
                      <a:pt x="543823" y="602892"/>
                    </a:cubicBezTo>
                    <a:lnTo>
                      <a:pt x="591670" y="641333"/>
                    </a:lnTo>
                    <a:close/>
                  </a:path>
                </a:pathLst>
              </a:custGeom>
              <a:solidFill>
                <a:schemeClr val="accent6">
                  <a:lumMod val="20000"/>
                  <a:lumOff val="80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7" name="楕円 80">
                <a:extLst>
                  <a:ext uri="{FF2B5EF4-FFF2-40B4-BE49-F238E27FC236}">
                    <a16:creationId xmlns:a16="http://schemas.microsoft.com/office/drawing/2014/main" id="{C3DAD252-9FDD-B958-BD2E-10EEC70B26D6}"/>
                  </a:ext>
                </a:extLst>
              </p:cNvPr>
              <p:cNvSpPr/>
              <p:nvPr/>
            </p:nvSpPr>
            <p:spPr bwMode="auto">
              <a:xfrm>
                <a:off x="572752" y="2932661"/>
                <a:ext cx="2011303" cy="2323700"/>
              </a:xfrm>
              <a:custGeom>
                <a:avLst/>
                <a:gdLst>
                  <a:gd name="connsiteX0" fmla="*/ 0 w 1741946"/>
                  <a:gd name="connsiteY0" fmla="*/ 1025469 h 2050938"/>
                  <a:gd name="connsiteX1" fmla="*/ 870973 w 1741946"/>
                  <a:gd name="connsiteY1" fmla="*/ 0 h 2050938"/>
                  <a:gd name="connsiteX2" fmla="*/ 1741946 w 1741946"/>
                  <a:gd name="connsiteY2" fmla="*/ 1025469 h 2050938"/>
                  <a:gd name="connsiteX3" fmla="*/ 870973 w 1741946"/>
                  <a:gd name="connsiteY3" fmla="*/ 2050938 h 2050938"/>
                  <a:gd name="connsiteX4" fmla="*/ 0 w 1741946"/>
                  <a:gd name="connsiteY4" fmla="*/ 1025469 h 2050938"/>
                  <a:gd name="connsiteX0" fmla="*/ 0 w 1741946"/>
                  <a:gd name="connsiteY0" fmla="*/ 1025469 h 2050938"/>
                  <a:gd name="connsiteX1" fmla="*/ 870973 w 1741946"/>
                  <a:gd name="connsiteY1" fmla="*/ 0 h 2050938"/>
                  <a:gd name="connsiteX2" fmla="*/ 1741946 w 1741946"/>
                  <a:gd name="connsiteY2" fmla="*/ 1025469 h 2050938"/>
                  <a:gd name="connsiteX3" fmla="*/ 870973 w 1741946"/>
                  <a:gd name="connsiteY3" fmla="*/ 2050938 h 2050938"/>
                  <a:gd name="connsiteX4" fmla="*/ 0 w 1741946"/>
                  <a:gd name="connsiteY4" fmla="*/ 1025469 h 2050938"/>
                  <a:gd name="connsiteX0" fmla="*/ 0 w 1741946"/>
                  <a:gd name="connsiteY0" fmla="*/ 1025469 h 2050938"/>
                  <a:gd name="connsiteX1" fmla="*/ 870973 w 1741946"/>
                  <a:gd name="connsiteY1" fmla="*/ 0 h 2050938"/>
                  <a:gd name="connsiteX2" fmla="*/ 1741946 w 1741946"/>
                  <a:gd name="connsiteY2" fmla="*/ 1025469 h 2050938"/>
                  <a:gd name="connsiteX3" fmla="*/ 870973 w 1741946"/>
                  <a:gd name="connsiteY3" fmla="*/ 2050938 h 2050938"/>
                  <a:gd name="connsiteX4" fmla="*/ 0 w 1741946"/>
                  <a:gd name="connsiteY4" fmla="*/ 1025469 h 2050938"/>
                  <a:gd name="connsiteX0" fmla="*/ 0 w 1741946"/>
                  <a:gd name="connsiteY0" fmla="*/ 1025469 h 2050938"/>
                  <a:gd name="connsiteX1" fmla="*/ 870973 w 1741946"/>
                  <a:gd name="connsiteY1" fmla="*/ 0 h 2050938"/>
                  <a:gd name="connsiteX2" fmla="*/ 1741946 w 1741946"/>
                  <a:gd name="connsiteY2" fmla="*/ 1025469 h 2050938"/>
                  <a:gd name="connsiteX3" fmla="*/ 870973 w 1741946"/>
                  <a:gd name="connsiteY3" fmla="*/ 2050938 h 2050938"/>
                  <a:gd name="connsiteX4" fmla="*/ 0 w 1741946"/>
                  <a:gd name="connsiteY4" fmla="*/ 1025469 h 2050938"/>
                  <a:gd name="connsiteX0" fmla="*/ 0 w 1741946"/>
                  <a:gd name="connsiteY0" fmla="*/ 1574109 h 2599578"/>
                  <a:gd name="connsiteX1" fmla="*/ 870973 w 1741946"/>
                  <a:gd name="connsiteY1" fmla="*/ 0 h 2599578"/>
                  <a:gd name="connsiteX2" fmla="*/ 1741946 w 1741946"/>
                  <a:gd name="connsiteY2" fmla="*/ 1574109 h 2599578"/>
                  <a:gd name="connsiteX3" fmla="*/ 870973 w 1741946"/>
                  <a:gd name="connsiteY3" fmla="*/ 2599578 h 2599578"/>
                  <a:gd name="connsiteX4" fmla="*/ 0 w 1741946"/>
                  <a:gd name="connsiteY4" fmla="*/ 1574109 h 25995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41946" h="2599578">
                    <a:moveTo>
                      <a:pt x="0" y="1574109"/>
                    </a:moveTo>
                    <a:cubicBezTo>
                      <a:pt x="0" y="1007758"/>
                      <a:pt x="389948" y="0"/>
                      <a:pt x="870973" y="0"/>
                    </a:cubicBezTo>
                    <a:cubicBezTo>
                      <a:pt x="1351998" y="0"/>
                      <a:pt x="1741946" y="1007758"/>
                      <a:pt x="1741946" y="1574109"/>
                    </a:cubicBezTo>
                    <a:cubicBezTo>
                      <a:pt x="1741946" y="2140460"/>
                      <a:pt x="1351998" y="2599578"/>
                      <a:pt x="870973" y="2599578"/>
                    </a:cubicBezTo>
                    <a:cubicBezTo>
                      <a:pt x="389948" y="2599578"/>
                      <a:pt x="0" y="2140460"/>
                      <a:pt x="0" y="1574109"/>
                    </a:cubicBezTo>
                    <a:close/>
                  </a:path>
                </a:pathLst>
              </a:custGeom>
              <a:solidFill>
                <a:schemeClr val="accent6">
                  <a:lumMod val="20000"/>
                  <a:lumOff val="80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1" name="フリーフォーム: 図形 90">
                <a:extLst>
                  <a:ext uri="{FF2B5EF4-FFF2-40B4-BE49-F238E27FC236}">
                    <a16:creationId xmlns:a16="http://schemas.microsoft.com/office/drawing/2014/main" id="{B647746E-3ECB-0C18-9DEC-C7EDC8CCB5B7}"/>
                  </a:ext>
                </a:extLst>
              </p:cNvPr>
              <p:cNvSpPr/>
              <p:nvPr/>
            </p:nvSpPr>
            <p:spPr bwMode="auto">
              <a:xfrm>
                <a:off x="690681" y="2868601"/>
                <a:ext cx="1775444" cy="2506601"/>
              </a:xfrm>
              <a:custGeom>
                <a:avLst/>
                <a:gdLst>
                  <a:gd name="connsiteX0" fmla="*/ 887722 w 1775444"/>
                  <a:gd name="connsiteY0" fmla="*/ 0 h 2506601"/>
                  <a:gd name="connsiteX1" fmla="*/ 1775444 w 1775444"/>
                  <a:gd name="connsiteY1" fmla="*/ 1484637 h 2506601"/>
                  <a:gd name="connsiteX2" fmla="*/ 1515436 w 1775444"/>
                  <a:gd name="connsiteY2" fmla="*/ 2168538 h 2506601"/>
                  <a:gd name="connsiteX3" fmla="*/ 1436330 w 1775444"/>
                  <a:gd name="connsiteY3" fmla="*/ 2239650 h 2506601"/>
                  <a:gd name="connsiteX4" fmla="*/ 1446618 w 1775444"/>
                  <a:gd name="connsiteY4" fmla="*/ 2307598 h 2506601"/>
                  <a:gd name="connsiteX5" fmla="*/ 1297366 w 1775444"/>
                  <a:gd name="connsiteY5" fmla="*/ 2506601 h 2506601"/>
                  <a:gd name="connsiteX6" fmla="*/ 1191829 w 1775444"/>
                  <a:gd name="connsiteY6" fmla="*/ 2448314 h 2506601"/>
                  <a:gd name="connsiteX7" fmla="*/ 1166573 w 1775444"/>
                  <a:gd name="connsiteY7" fmla="*/ 2398368 h 2506601"/>
                  <a:gd name="connsiteX8" fmla="*/ 1066629 w 1775444"/>
                  <a:gd name="connsiteY8" fmla="*/ 2432170 h 2506601"/>
                  <a:gd name="connsiteX9" fmla="*/ 887722 w 1775444"/>
                  <a:gd name="connsiteY9" fmla="*/ 2451819 h 2506601"/>
                  <a:gd name="connsiteX10" fmla="*/ 708815 w 1775444"/>
                  <a:gd name="connsiteY10" fmla="*/ 2432170 h 2506601"/>
                  <a:gd name="connsiteX11" fmla="*/ 596369 w 1775444"/>
                  <a:gd name="connsiteY11" fmla="*/ 2394140 h 2506601"/>
                  <a:gd name="connsiteX12" fmla="*/ 568975 w 1775444"/>
                  <a:gd name="connsiteY12" fmla="*/ 2448314 h 2506601"/>
                  <a:gd name="connsiteX13" fmla="*/ 463438 w 1775444"/>
                  <a:gd name="connsiteY13" fmla="*/ 2506601 h 2506601"/>
                  <a:gd name="connsiteX14" fmla="*/ 314186 w 1775444"/>
                  <a:gd name="connsiteY14" fmla="*/ 2307598 h 2506601"/>
                  <a:gd name="connsiteX15" fmla="*/ 325915 w 1775444"/>
                  <a:gd name="connsiteY15" fmla="*/ 2230137 h 2506601"/>
                  <a:gd name="connsiteX16" fmla="*/ 326733 w 1775444"/>
                  <a:gd name="connsiteY16" fmla="*/ 2228519 h 2506601"/>
                  <a:gd name="connsiteX17" fmla="*/ 260008 w 1775444"/>
                  <a:gd name="connsiteY17" fmla="*/ 2168538 h 2506601"/>
                  <a:gd name="connsiteX18" fmla="*/ 0 w 1775444"/>
                  <a:gd name="connsiteY18" fmla="*/ 1484637 h 2506601"/>
                  <a:gd name="connsiteX19" fmla="*/ 887722 w 1775444"/>
                  <a:gd name="connsiteY19" fmla="*/ 0 h 25066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775444" h="2506601">
                    <a:moveTo>
                      <a:pt x="887722" y="0"/>
                    </a:moveTo>
                    <a:cubicBezTo>
                      <a:pt x="1377997" y="0"/>
                      <a:pt x="1775444" y="950478"/>
                      <a:pt x="1775444" y="1484637"/>
                    </a:cubicBezTo>
                    <a:cubicBezTo>
                      <a:pt x="1775444" y="1751717"/>
                      <a:pt x="1676082" y="1993513"/>
                      <a:pt x="1515436" y="2168538"/>
                    </a:cubicBezTo>
                    <a:lnTo>
                      <a:pt x="1436330" y="2239650"/>
                    </a:lnTo>
                    <a:lnTo>
                      <a:pt x="1446618" y="2307598"/>
                    </a:lnTo>
                    <a:cubicBezTo>
                      <a:pt x="1446618" y="2417504"/>
                      <a:pt x="1379796" y="2506601"/>
                      <a:pt x="1297366" y="2506601"/>
                    </a:cubicBezTo>
                    <a:cubicBezTo>
                      <a:pt x="1256151" y="2506601"/>
                      <a:pt x="1218838" y="2484327"/>
                      <a:pt x="1191829" y="2448314"/>
                    </a:cubicBezTo>
                    <a:lnTo>
                      <a:pt x="1166573" y="2398368"/>
                    </a:lnTo>
                    <a:lnTo>
                      <a:pt x="1066629" y="2432170"/>
                    </a:lnTo>
                    <a:cubicBezTo>
                      <a:pt x="1008840" y="2445053"/>
                      <a:pt x="949006" y="2451819"/>
                      <a:pt x="887722" y="2451819"/>
                    </a:cubicBezTo>
                    <a:cubicBezTo>
                      <a:pt x="826438" y="2451819"/>
                      <a:pt x="766604" y="2445053"/>
                      <a:pt x="708815" y="2432170"/>
                    </a:cubicBezTo>
                    <a:lnTo>
                      <a:pt x="596369" y="2394140"/>
                    </a:lnTo>
                    <a:lnTo>
                      <a:pt x="568975" y="2448314"/>
                    </a:lnTo>
                    <a:cubicBezTo>
                      <a:pt x="541966" y="2484327"/>
                      <a:pt x="504653" y="2506601"/>
                      <a:pt x="463438" y="2506601"/>
                    </a:cubicBezTo>
                    <a:cubicBezTo>
                      <a:pt x="381008" y="2506601"/>
                      <a:pt x="314186" y="2417504"/>
                      <a:pt x="314186" y="2307598"/>
                    </a:cubicBezTo>
                    <a:cubicBezTo>
                      <a:pt x="314186" y="2280122"/>
                      <a:pt x="318362" y="2253946"/>
                      <a:pt x="325915" y="2230137"/>
                    </a:cubicBezTo>
                    <a:lnTo>
                      <a:pt x="326733" y="2228519"/>
                    </a:lnTo>
                    <a:lnTo>
                      <a:pt x="260008" y="2168538"/>
                    </a:lnTo>
                    <a:cubicBezTo>
                      <a:pt x="99362" y="1993513"/>
                      <a:pt x="0" y="1751717"/>
                      <a:pt x="0" y="1484637"/>
                    </a:cubicBezTo>
                    <a:cubicBezTo>
                      <a:pt x="0" y="950478"/>
                      <a:pt x="397447" y="0"/>
                      <a:pt x="887722" y="0"/>
                    </a:cubicBezTo>
                    <a:close/>
                  </a:path>
                </a:pathLst>
              </a:custGeom>
              <a:solidFill>
                <a:schemeClr val="accent6">
                  <a:lumMod val="20000"/>
                  <a:lumOff val="80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0" name="楕円 80">
                <a:extLst>
                  <a:ext uri="{FF2B5EF4-FFF2-40B4-BE49-F238E27FC236}">
                    <a16:creationId xmlns:a16="http://schemas.microsoft.com/office/drawing/2014/main" id="{04CD95FC-2335-9C33-800F-DF9ED6CF1B14}"/>
                  </a:ext>
                </a:extLst>
              </p:cNvPr>
              <p:cNvSpPr/>
              <p:nvPr/>
            </p:nvSpPr>
            <p:spPr bwMode="auto">
              <a:xfrm>
                <a:off x="789652" y="2958935"/>
                <a:ext cx="1611194" cy="2224997"/>
              </a:xfrm>
              <a:custGeom>
                <a:avLst/>
                <a:gdLst>
                  <a:gd name="connsiteX0" fmla="*/ 0 w 1741946"/>
                  <a:gd name="connsiteY0" fmla="*/ 1025469 h 2050938"/>
                  <a:gd name="connsiteX1" fmla="*/ 870973 w 1741946"/>
                  <a:gd name="connsiteY1" fmla="*/ 0 h 2050938"/>
                  <a:gd name="connsiteX2" fmla="*/ 1741946 w 1741946"/>
                  <a:gd name="connsiteY2" fmla="*/ 1025469 h 2050938"/>
                  <a:gd name="connsiteX3" fmla="*/ 870973 w 1741946"/>
                  <a:gd name="connsiteY3" fmla="*/ 2050938 h 2050938"/>
                  <a:gd name="connsiteX4" fmla="*/ 0 w 1741946"/>
                  <a:gd name="connsiteY4" fmla="*/ 1025469 h 2050938"/>
                  <a:gd name="connsiteX0" fmla="*/ 0 w 1741946"/>
                  <a:gd name="connsiteY0" fmla="*/ 1025469 h 2050938"/>
                  <a:gd name="connsiteX1" fmla="*/ 870973 w 1741946"/>
                  <a:gd name="connsiteY1" fmla="*/ 0 h 2050938"/>
                  <a:gd name="connsiteX2" fmla="*/ 1741946 w 1741946"/>
                  <a:gd name="connsiteY2" fmla="*/ 1025469 h 2050938"/>
                  <a:gd name="connsiteX3" fmla="*/ 870973 w 1741946"/>
                  <a:gd name="connsiteY3" fmla="*/ 2050938 h 2050938"/>
                  <a:gd name="connsiteX4" fmla="*/ 0 w 1741946"/>
                  <a:gd name="connsiteY4" fmla="*/ 1025469 h 2050938"/>
                  <a:gd name="connsiteX0" fmla="*/ 0 w 1741946"/>
                  <a:gd name="connsiteY0" fmla="*/ 1025469 h 2050938"/>
                  <a:gd name="connsiteX1" fmla="*/ 870973 w 1741946"/>
                  <a:gd name="connsiteY1" fmla="*/ 0 h 2050938"/>
                  <a:gd name="connsiteX2" fmla="*/ 1741946 w 1741946"/>
                  <a:gd name="connsiteY2" fmla="*/ 1025469 h 2050938"/>
                  <a:gd name="connsiteX3" fmla="*/ 870973 w 1741946"/>
                  <a:gd name="connsiteY3" fmla="*/ 2050938 h 2050938"/>
                  <a:gd name="connsiteX4" fmla="*/ 0 w 1741946"/>
                  <a:gd name="connsiteY4" fmla="*/ 1025469 h 2050938"/>
                  <a:gd name="connsiteX0" fmla="*/ 0 w 1741946"/>
                  <a:gd name="connsiteY0" fmla="*/ 1025469 h 2050938"/>
                  <a:gd name="connsiteX1" fmla="*/ 870973 w 1741946"/>
                  <a:gd name="connsiteY1" fmla="*/ 0 h 2050938"/>
                  <a:gd name="connsiteX2" fmla="*/ 1741946 w 1741946"/>
                  <a:gd name="connsiteY2" fmla="*/ 1025469 h 2050938"/>
                  <a:gd name="connsiteX3" fmla="*/ 870973 w 1741946"/>
                  <a:gd name="connsiteY3" fmla="*/ 2050938 h 2050938"/>
                  <a:gd name="connsiteX4" fmla="*/ 0 w 1741946"/>
                  <a:gd name="connsiteY4" fmla="*/ 1025469 h 2050938"/>
                  <a:gd name="connsiteX0" fmla="*/ 0 w 1741946"/>
                  <a:gd name="connsiteY0" fmla="*/ 1574109 h 2599578"/>
                  <a:gd name="connsiteX1" fmla="*/ 870973 w 1741946"/>
                  <a:gd name="connsiteY1" fmla="*/ 0 h 2599578"/>
                  <a:gd name="connsiteX2" fmla="*/ 1741946 w 1741946"/>
                  <a:gd name="connsiteY2" fmla="*/ 1574109 h 2599578"/>
                  <a:gd name="connsiteX3" fmla="*/ 870973 w 1741946"/>
                  <a:gd name="connsiteY3" fmla="*/ 2599578 h 2599578"/>
                  <a:gd name="connsiteX4" fmla="*/ 0 w 1741946"/>
                  <a:gd name="connsiteY4" fmla="*/ 1574109 h 25995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41946" h="2599578">
                    <a:moveTo>
                      <a:pt x="0" y="1574109"/>
                    </a:moveTo>
                    <a:cubicBezTo>
                      <a:pt x="0" y="1007758"/>
                      <a:pt x="389948" y="0"/>
                      <a:pt x="870973" y="0"/>
                    </a:cubicBezTo>
                    <a:cubicBezTo>
                      <a:pt x="1351998" y="0"/>
                      <a:pt x="1741946" y="1007758"/>
                      <a:pt x="1741946" y="1574109"/>
                    </a:cubicBezTo>
                    <a:cubicBezTo>
                      <a:pt x="1741946" y="2140460"/>
                      <a:pt x="1351998" y="2599578"/>
                      <a:pt x="870973" y="2599578"/>
                    </a:cubicBezTo>
                    <a:cubicBezTo>
                      <a:pt x="389948" y="2599578"/>
                      <a:pt x="0" y="2140460"/>
                      <a:pt x="0" y="1574109"/>
                    </a:cubicBezTo>
                    <a:close/>
                  </a:path>
                </a:pathLst>
              </a:custGeom>
              <a:solidFill>
                <a:srgbClr val="000000">
                  <a:alpha val="40000"/>
                </a:srgbClr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1" name="フリーフォーム: 図形 50">
                <a:extLst>
                  <a:ext uri="{FF2B5EF4-FFF2-40B4-BE49-F238E27FC236}">
                    <a16:creationId xmlns:a16="http://schemas.microsoft.com/office/drawing/2014/main" id="{4DFD9A9D-AAD8-732E-6231-2F23E8F32E20}"/>
                  </a:ext>
                </a:extLst>
              </p:cNvPr>
              <p:cNvSpPr/>
              <p:nvPr/>
            </p:nvSpPr>
            <p:spPr bwMode="auto">
              <a:xfrm rot="10800000">
                <a:off x="229034" y="1689050"/>
                <a:ext cx="2698741" cy="3102614"/>
              </a:xfrm>
              <a:custGeom>
                <a:avLst/>
                <a:gdLst>
                  <a:gd name="connsiteX0" fmla="*/ 897625 w 2073585"/>
                  <a:gd name="connsiteY0" fmla="*/ 2383904 h 2383904"/>
                  <a:gd name="connsiteX1" fmla="*/ 999233 w 2073585"/>
                  <a:gd name="connsiteY1" fmla="*/ 2157350 h 2383904"/>
                  <a:gd name="connsiteX2" fmla="*/ 999632 w 2073585"/>
                  <a:gd name="connsiteY2" fmla="*/ 2115636 h 2383904"/>
                  <a:gd name="connsiteX3" fmla="*/ 967143 w 2073585"/>
                  <a:gd name="connsiteY3" fmla="*/ 2113800 h 2383904"/>
                  <a:gd name="connsiteX4" fmla="*/ 920795 w 2073585"/>
                  <a:gd name="connsiteY4" fmla="*/ 2160466 h 2383904"/>
                  <a:gd name="connsiteX5" fmla="*/ 663072 w 2073585"/>
                  <a:gd name="connsiteY5" fmla="*/ 2226168 h 2383904"/>
                  <a:gd name="connsiteX6" fmla="*/ 821003 w 2073585"/>
                  <a:gd name="connsiteY6" fmla="*/ 2149651 h 2383904"/>
                  <a:gd name="connsiteX7" fmla="*/ 869543 w 2073585"/>
                  <a:gd name="connsiteY7" fmla="*/ 2103433 h 2383904"/>
                  <a:gd name="connsiteX8" fmla="*/ 797420 w 2073585"/>
                  <a:gd name="connsiteY8" fmla="*/ 2090955 h 2383904"/>
                  <a:gd name="connsiteX9" fmla="*/ 770630 w 2073585"/>
                  <a:gd name="connsiteY9" fmla="*/ 2082950 h 2383904"/>
                  <a:gd name="connsiteX10" fmla="*/ 764352 w 2073585"/>
                  <a:gd name="connsiteY10" fmla="*/ 2094254 h 2383904"/>
                  <a:gd name="connsiteX11" fmla="*/ 725329 w 2073585"/>
                  <a:gd name="connsiteY11" fmla="*/ 2145788 h 2383904"/>
                  <a:gd name="connsiteX12" fmla="*/ 410738 w 2073585"/>
                  <a:gd name="connsiteY12" fmla="*/ 2314758 h 2383904"/>
                  <a:gd name="connsiteX13" fmla="*/ 318656 w 2073585"/>
                  <a:gd name="connsiteY13" fmla="*/ 2297236 h 2383904"/>
                  <a:gd name="connsiteX14" fmla="*/ 610977 w 2073585"/>
                  <a:gd name="connsiteY14" fmla="*/ 2089826 h 2383904"/>
                  <a:gd name="connsiteX15" fmla="*/ 639738 w 2073585"/>
                  <a:gd name="connsiteY15" fmla="*/ 2051999 h 2383904"/>
                  <a:gd name="connsiteX16" fmla="*/ 611807 w 2073585"/>
                  <a:gd name="connsiteY16" fmla="*/ 2067789 h 2383904"/>
                  <a:gd name="connsiteX17" fmla="*/ 332959 w 2073585"/>
                  <a:gd name="connsiteY17" fmla="*/ 2127811 h 2383904"/>
                  <a:gd name="connsiteX18" fmla="*/ 147175 w 2073585"/>
                  <a:gd name="connsiteY18" fmla="*/ 2061155 h 2383904"/>
                  <a:gd name="connsiteX19" fmla="*/ 551818 w 2073585"/>
                  <a:gd name="connsiteY19" fmla="*/ 1989673 h 2383904"/>
                  <a:gd name="connsiteX20" fmla="*/ 552615 w 2073585"/>
                  <a:gd name="connsiteY20" fmla="*/ 1989268 h 2383904"/>
                  <a:gd name="connsiteX21" fmla="*/ 516230 w 2073585"/>
                  <a:gd name="connsiteY21" fmla="*/ 1966514 h 2383904"/>
                  <a:gd name="connsiteX22" fmla="*/ 500026 w 2073585"/>
                  <a:gd name="connsiteY22" fmla="*/ 1952280 h 2383904"/>
                  <a:gd name="connsiteX23" fmla="*/ 446516 w 2073585"/>
                  <a:gd name="connsiteY23" fmla="*/ 1965723 h 2383904"/>
                  <a:gd name="connsiteX24" fmla="*/ 292005 w 2073585"/>
                  <a:gd name="connsiteY24" fmla="*/ 1982172 h 2383904"/>
                  <a:gd name="connsiteX25" fmla="*/ 0 w 2073585"/>
                  <a:gd name="connsiteY25" fmla="*/ 1868908 h 2383904"/>
                  <a:gd name="connsiteX26" fmla="*/ 192376 w 2073585"/>
                  <a:gd name="connsiteY26" fmla="*/ 1898890 h 2383904"/>
                  <a:gd name="connsiteX27" fmla="*/ 274113 w 2073585"/>
                  <a:gd name="connsiteY27" fmla="*/ 1896055 h 2383904"/>
                  <a:gd name="connsiteX28" fmla="*/ 265824 w 2073585"/>
                  <a:gd name="connsiteY28" fmla="*/ 1893972 h 2383904"/>
                  <a:gd name="connsiteX29" fmla="*/ 19727 w 2073585"/>
                  <a:gd name="connsiteY29" fmla="*/ 1661427 h 2383904"/>
                  <a:gd name="connsiteX30" fmla="*/ 373086 w 2073585"/>
                  <a:gd name="connsiteY30" fmla="*/ 1825992 h 2383904"/>
                  <a:gd name="connsiteX31" fmla="*/ 391604 w 2073585"/>
                  <a:gd name="connsiteY31" fmla="*/ 1828687 h 2383904"/>
                  <a:gd name="connsiteX32" fmla="*/ 363783 w 2073585"/>
                  <a:gd name="connsiteY32" fmla="*/ 1768692 h 2383904"/>
                  <a:gd name="connsiteX33" fmla="*/ 357977 w 2073585"/>
                  <a:gd name="connsiteY33" fmla="*/ 1731805 h 2383904"/>
                  <a:gd name="connsiteX34" fmla="*/ 318894 w 2073585"/>
                  <a:gd name="connsiteY34" fmla="*/ 1686323 h 2383904"/>
                  <a:gd name="connsiteX35" fmla="*/ 250001 w 2073585"/>
                  <a:gd name="connsiteY35" fmla="*/ 1131435 h 2383904"/>
                  <a:gd name="connsiteX36" fmla="*/ 290290 w 2073585"/>
                  <a:gd name="connsiteY36" fmla="*/ 1054873 h 2383904"/>
                  <a:gd name="connsiteX37" fmla="*/ 303331 w 2073585"/>
                  <a:gd name="connsiteY37" fmla="*/ 978856 h 2383904"/>
                  <a:gd name="connsiteX38" fmla="*/ 420716 w 2073585"/>
                  <a:gd name="connsiteY38" fmla="*/ 673477 h 2383904"/>
                  <a:gd name="connsiteX39" fmla="*/ 654051 w 2073585"/>
                  <a:gd name="connsiteY39" fmla="*/ 270381 h 2383904"/>
                  <a:gd name="connsiteX40" fmla="*/ 1409763 w 2073585"/>
                  <a:gd name="connsiteY40" fmla="*/ 270381 h 2383904"/>
                  <a:gd name="connsiteX41" fmla="*/ 1643098 w 2073585"/>
                  <a:gd name="connsiteY41" fmla="*/ 673477 h 2383904"/>
                  <a:gd name="connsiteX42" fmla="*/ 1760483 w 2073585"/>
                  <a:gd name="connsiteY42" fmla="*/ 978856 h 2383904"/>
                  <a:gd name="connsiteX43" fmla="*/ 1773523 w 2073585"/>
                  <a:gd name="connsiteY43" fmla="*/ 1054873 h 2383904"/>
                  <a:gd name="connsiteX44" fmla="*/ 1813813 w 2073585"/>
                  <a:gd name="connsiteY44" fmla="*/ 1131435 h 2383904"/>
                  <a:gd name="connsiteX45" fmla="*/ 1744919 w 2073585"/>
                  <a:gd name="connsiteY45" fmla="*/ 1686323 h 2383904"/>
                  <a:gd name="connsiteX46" fmla="*/ 1705836 w 2073585"/>
                  <a:gd name="connsiteY46" fmla="*/ 1731804 h 2383904"/>
                  <a:gd name="connsiteX47" fmla="*/ 1700030 w 2073585"/>
                  <a:gd name="connsiteY47" fmla="*/ 1768692 h 2383904"/>
                  <a:gd name="connsiteX48" fmla="*/ 1675655 w 2073585"/>
                  <a:gd name="connsiteY48" fmla="*/ 1821258 h 2383904"/>
                  <a:gd name="connsiteX49" fmla="*/ 1728849 w 2073585"/>
                  <a:gd name="connsiteY49" fmla="*/ 1807456 h 2383904"/>
                  <a:gd name="connsiteX50" fmla="*/ 1973201 w 2073585"/>
                  <a:gd name="connsiteY50" fmla="*/ 1671174 h 2383904"/>
                  <a:gd name="connsiteX51" fmla="*/ 1795645 w 2073585"/>
                  <a:gd name="connsiteY51" fmla="*/ 1879028 h 2383904"/>
                  <a:gd name="connsiteX52" fmla="*/ 1735902 w 2073585"/>
                  <a:gd name="connsiteY52" fmla="*/ 1900550 h 2383904"/>
                  <a:gd name="connsiteX53" fmla="*/ 1771334 w 2073585"/>
                  <a:gd name="connsiteY53" fmla="*/ 1905708 h 2383904"/>
                  <a:gd name="connsiteX54" fmla="*/ 2073585 w 2073585"/>
                  <a:gd name="connsiteY54" fmla="*/ 1879537 h 2383904"/>
                  <a:gd name="connsiteX55" fmla="*/ 1627070 w 2073585"/>
                  <a:gd name="connsiteY55" fmla="*/ 1976353 h 2383904"/>
                  <a:gd name="connsiteX56" fmla="*/ 1564857 w 2073585"/>
                  <a:gd name="connsiteY56" fmla="*/ 1960723 h 2383904"/>
                  <a:gd name="connsiteX57" fmla="*/ 1571223 w 2073585"/>
                  <a:gd name="connsiteY57" fmla="*/ 1964762 h 2383904"/>
                  <a:gd name="connsiteX58" fmla="*/ 1963411 w 2073585"/>
                  <a:gd name="connsiteY58" fmla="*/ 2068297 h 2383904"/>
                  <a:gd name="connsiteX59" fmla="*/ 1500490 w 2073585"/>
                  <a:gd name="connsiteY59" fmla="*/ 2037619 h 2383904"/>
                  <a:gd name="connsiteX60" fmla="*/ 1469125 w 2073585"/>
                  <a:gd name="connsiteY60" fmla="*/ 2015580 h 2383904"/>
                  <a:gd name="connsiteX61" fmla="*/ 1467882 w 2073585"/>
                  <a:gd name="connsiteY61" fmla="*/ 2016357 h 2383904"/>
                  <a:gd name="connsiteX62" fmla="*/ 1520392 w 2073585"/>
                  <a:gd name="connsiteY62" fmla="*/ 2093303 h 2383904"/>
                  <a:gd name="connsiteX63" fmla="*/ 1613936 w 2073585"/>
                  <a:gd name="connsiteY63" fmla="*/ 2197779 h 2383904"/>
                  <a:gd name="connsiteX64" fmla="*/ 1613937 w 2073585"/>
                  <a:gd name="connsiteY64" fmla="*/ 2197780 h 2383904"/>
                  <a:gd name="connsiteX65" fmla="*/ 1369271 w 2073585"/>
                  <a:gd name="connsiteY65" fmla="*/ 2110945 h 2383904"/>
                  <a:gd name="connsiteX66" fmla="*/ 1337089 w 2073585"/>
                  <a:gd name="connsiteY66" fmla="*/ 2069831 h 2383904"/>
                  <a:gd name="connsiteX67" fmla="*/ 1284633 w 2073585"/>
                  <a:gd name="connsiteY67" fmla="*/ 2085505 h 2383904"/>
                  <a:gd name="connsiteX68" fmla="*/ 1301307 w 2073585"/>
                  <a:gd name="connsiteY68" fmla="*/ 2111009 h 2383904"/>
                  <a:gd name="connsiteX69" fmla="*/ 1657900 w 2073585"/>
                  <a:gd name="connsiteY69" fmla="*/ 2325152 h 2383904"/>
                  <a:gd name="connsiteX70" fmla="*/ 1549398 w 2073585"/>
                  <a:gd name="connsiteY70" fmla="*/ 2343255 h 2383904"/>
                  <a:gd name="connsiteX71" fmla="*/ 1209563 w 2073585"/>
                  <a:gd name="connsiteY71" fmla="*/ 2150831 h 2383904"/>
                  <a:gd name="connsiteX72" fmla="*/ 1184246 w 2073585"/>
                  <a:gd name="connsiteY72" fmla="*/ 2105168 h 2383904"/>
                  <a:gd name="connsiteX73" fmla="*/ 1177384 w 2073585"/>
                  <a:gd name="connsiteY73" fmla="*/ 2106355 h 2383904"/>
                  <a:gd name="connsiteX74" fmla="*/ 1182502 w 2073585"/>
                  <a:gd name="connsiteY74" fmla="*/ 2124033 h 2383904"/>
                  <a:gd name="connsiteX75" fmla="*/ 1276749 w 2073585"/>
                  <a:gd name="connsiteY75" fmla="*/ 2256322 h 2383904"/>
                  <a:gd name="connsiteX76" fmla="*/ 1113750 w 2073585"/>
                  <a:gd name="connsiteY76" fmla="*/ 2140055 h 2383904"/>
                  <a:gd name="connsiteX77" fmla="*/ 1103073 w 2073585"/>
                  <a:gd name="connsiteY77" fmla="*/ 2113438 h 2383904"/>
                  <a:gd name="connsiteX78" fmla="*/ 1079159 w 2073585"/>
                  <a:gd name="connsiteY78" fmla="*/ 2114790 h 2383904"/>
                  <a:gd name="connsiteX79" fmla="*/ 1075843 w 2073585"/>
                  <a:gd name="connsiteY79" fmla="*/ 2180096 h 2383904"/>
                  <a:gd name="connsiteX80" fmla="*/ 897625 w 2073585"/>
                  <a:gd name="connsiteY80" fmla="*/ 2383904 h 23839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</a:cxnLst>
                <a:rect l="l" t="t" r="r" b="b"/>
                <a:pathLst>
                  <a:path w="2073585" h="2383904">
                    <a:moveTo>
                      <a:pt x="897625" y="2383904"/>
                    </a:moveTo>
                    <a:cubicBezTo>
                      <a:pt x="953146" y="2335137"/>
                      <a:pt x="989299" y="2252387"/>
                      <a:pt x="999233" y="2157350"/>
                    </a:cubicBezTo>
                    <a:lnTo>
                      <a:pt x="999632" y="2115636"/>
                    </a:lnTo>
                    <a:lnTo>
                      <a:pt x="967143" y="2113800"/>
                    </a:lnTo>
                    <a:lnTo>
                      <a:pt x="920795" y="2160466"/>
                    </a:lnTo>
                    <a:cubicBezTo>
                      <a:pt x="840567" y="2223193"/>
                      <a:pt x="742880" y="2251241"/>
                      <a:pt x="663072" y="2226168"/>
                    </a:cubicBezTo>
                    <a:cubicBezTo>
                      <a:pt x="718235" y="2214199"/>
                      <a:pt x="772716" y="2187262"/>
                      <a:pt x="821003" y="2149651"/>
                    </a:cubicBezTo>
                    <a:lnTo>
                      <a:pt x="869543" y="2103433"/>
                    </a:lnTo>
                    <a:lnTo>
                      <a:pt x="797420" y="2090955"/>
                    </a:lnTo>
                    <a:lnTo>
                      <a:pt x="770630" y="2082950"/>
                    </a:lnTo>
                    <a:lnTo>
                      <a:pt x="764352" y="2094254"/>
                    </a:lnTo>
                    <a:cubicBezTo>
                      <a:pt x="753055" y="2111540"/>
                      <a:pt x="740043" y="2128794"/>
                      <a:pt x="725329" y="2145788"/>
                    </a:cubicBezTo>
                    <a:cubicBezTo>
                      <a:pt x="637044" y="2247751"/>
                      <a:pt x="512557" y="2311383"/>
                      <a:pt x="410738" y="2314758"/>
                    </a:cubicBezTo>
                    <a:cubicBezTo>
                      <a:pt x="376799" y="2315883"/>
                      <a:pt x="345378" y="2310313"/>
                      <a:pt x="318656" y="2297236"/>
                    </a:cubicBezTo>
                    <a:cubicBezTo>
                      <a:pt x="426269" y="2256395"/>
                      <a:pt x="531247" y="2181910"/>
                      <a:pt x="610977" y="2089826"/>
                    </a:cubicBezTo>
                    <a:lnTo>
                      <a:pt x="639738" y="2051999"/>
                    </a:lnTo>
                    <a:lnTo>
                      <a:pt x="611807" y="2067789"/>
                    </a:lnTo>
                    <a:cubicBezTo>
                      <a:pt x="516633" y="2109099"/>
                      <a:pt x="417041" y="2129012"/>
                      <a:pt x="332959" y="2127811"/>
                    </a:cubicBezTo>
                    <a:cubicBezTo>
                      <a:pt x="248876" y="2126611"/>
                      <a:pt x="180306" y="2104297"/>
                      <a:pt x="147175" y="2061155"/>
                    </a:cubicBezTo>
                    <a:cubicBezTo>
                      <a:pt x="266301" y="2075016"/>
                      <a:pt x="416215" y="2048532"/>
                      <a:pt x="551818" y="1989673"/>
                    </a:cubicBezTo>
                    <a:lnTo>
                      <a:pt x="552615" y="1989268"/>
                    </a:lnTo>
                    <a:lnTo>
                      <a:pt x="516230" y="1966514"/>
                    </a:lnTo>
                    <a:lnTo>
                      <a:pt x="500026" y="1952280"/>
                    </a:lnTo>
                    <a:lnTo>
                      <a:pt x="446516" y="1965723"/>
                    </a:lnTo>
                    <a:cubicBezTo>
                      <a:pt x="393440" y="1976415"/>
                      <a:pt x="341138" y="1981724"/>
                      <a:pt x="292005" y="1982172"/>
                    </a:cubicBezTo>
                    <a:cubicBezTo>
                      <a:pt x="144607" y="1983512"/>
                      <a:pt x="25724" y="1941086"/>
                      <a:pt x="0" y="1868908"/>
                    </a:cubicBezTo>
                    <a:cubicBezTo>
                      <a:pt x="55148" y="1887191"/>
                      <a:pt x="121202" y="1897230"/>
                      <a:pt x="192376" y="1898890"/>
                    </a:cubicBezTo>
                    <a:lnTo>
                      <a:pt x="274113" y="1896055"/>
                    </a:lnTo>
                    <a:lnTo>
                      <a:pt x="265824" y="1893972"/>
                    </a:lnTo>
                    <a:cubicBezTo>
                      <a:pt x="96444" y="1842436"/>
                      <a:pt x="-10285" y="1745635"/>
                      <a:pt x="19727" y="1661427"/>
                    </a:cubicBezTo>
                    <a:cubicBezTo>
                      <a:pt x="90926" y="1734556"/>
                      <a:pt x="221841" y="1795524"/>
                      <a:pt x="373086" y="1825992"/>
                    </a:cubicBezTo>
                    <a:lnTo>
                      <a:pt x="391604" y="1828687"/>
                    </a:lnTo>
                    <a:lnTo>
                      <a:pt x="363783" y="1768692"/>
                    </a:lnTo>
                    <a:lnTo>
                      <a:pt x="357977" y="1731805"/>
                    </a:lnTo>
                    <a:lnTo>
                      <a:pt x="318894" y="1686323"/>
                    </a:lnTo>
                    <a:cubicBezTo>
                      <a:pt x="199478" y="1523833"/>
                      <a:pt x="176514" y="1312653"/>
                      <a:pt x="250001" y="1131435"/>
                    </a:cubicBezTo>
                    <a:lnTo>
                      <a:pt x="290290" y="1054873"/>
                    </a:lnTo>
                    <a:lnTo>
                      <a:pt x="303331" y="978856"/>
                    </a:lnTo>
                    <a:cubicBezTo>
                      <a:pt x="329416" y="867730"/>
                      <a:pt x="368545" y="763603"/>
                      <a:pt x="420716" y="673477"/>
                    </a:cubicBezTo>
                    <a:lnTo>
                      <a:pt x="654051" y="270381"/>
                    </a:lnTo>
                    <a:cubicBezTo>
                      <a:pt x="862734" y="-90127"/>
                      <a:pt x="1201078" y="-90127"/>
                      <a:pt x="1409763" y="270381"/>
                    </a:cubicBezTo>
                    <a:lnTo>
                      <a:pt x="1643098" y="673477"/>
                    </a:lnTo>
                    <a:cubicBezTo>
                      <a:pt x="1695269" y="763603"/>
                      <a:pt x="1734397" y="867730"/>
                      <a:pt x="1760483" y="978856"/>
                    </a:cubicBezTo>
                    <a:lnTo>
                      <a:pt x="1773523" y="1054873"/>
                    </a:lnTo>
                    <a:lnTo>
                      <a:pt x="1813813" y="1131435"/>
                    </a:lnTo>
                    <a:cubicBezTo>
                      <a:pt x="1887300" y="1312653"/>
                      <a:pt x="1864335" y="1523833"/>
                      <a:pt x="1744919" y="1686323"/>
                    </a:cubicBezTo>
                    <a:lnTo>
                      <a:pt x="1705836" y="1731804"/>
                    </a:lnTo>
                    <a:lnTo>
                      <a:pt x="1700030" y="1768692"/>
                    </a:lnTo>
                    <a:lnTo>
                      <a:pt x="1675655" y="1821258"/>
                    </a:lnTo>
                    <a:lnTo>
                      <a:pt x="1728849" y="1807456"/>
                    </a:lnTo>
                    <a:cubicBezTo>
                      <a:pt x="1832813" y="1774027"/>
                      <a:pt x="1919803" y="1726020"/>
                      <a:pt x="1973201" y="1671174"/>
                    </a:cubicBezTo>
                    <a:cubicBezTo>
                      <a:pt x="1998926" y="1743352"/>
                      <a:pt x="1924188" y="1824782"/>
                      <a:pt x="1795645" y="1879028"/>
                    </a:cubicBezTo>
                    <a:lnTo>
                      <a:pt x="1735902" y="1900550"/>
                    </a:lnTo>
                    <a:lnTo>
                      <a:pt x="1771334" y="1905708"/>
                    </a:lnTo>
                    <a:cubicBezTo>
                      <a:pt x="1883602" y="1915838"/>
                      <a:pt x="1990864" y="1906963"/>
                      <a:pt x="2073585" y="1879537"/>
                    </a:cubicBezTo>
                    <a:cubicBezTo>
                      <a:pt x="2039286" y="1975775"/>
                      <a:pt x="1839374" y="2019121"/>
                      <a:pt x="1627070" y="1976353"/>
                    </a:cubicBezTo>
                    <a:lnTo>
                      <a:pt x="1564857" y="1960723"/>
                    </a:lnTo>
                    <a:lnTo>
                      <a:pt x="1571223" y="1964762"/>
                    </a:lnTo>
                    <a:cubicBezTo>
                      <a:pt x="1697698" y="2034163"/>
                      <a:pt x="1842999" y="2072522"/>
                      <a:pt x="1963411" y="2068297"/>
                    </a:cubicBezTo>
                    <a:cubicBezTo>
                      <a:pt x="1885282" y="2148773"/>
                      <a:pt x="1678024" y="2135039"/>
                      <a:pt x="1500490" y="2037619"/>
                    </a:cubicBezTo>
                    <a:lnTo>
                      <a:pt x="1469125" y="2015580"/>
                    </a:lnTo>
                    <a:lnTo>
                      <a:pt x="1467882" y="2016357"/>
                    </a:lnTo>
                    <a:lnTo>
                      <a:pt x="1520392" y="2093303"/>
                    </a:lnTo>
                    <a:cubicBezTo>
                      <a:pt x="1549064" y="2129913"/>
                      <a:pt x="1580362" y="2164937"/>
                      <a:pt x="1613936" y="2197779"/>
                    </a:cubicBezTo>
                    <a:lnTo>
                      <a:pt x="1613937" y="2197780"/>
                    </a:lnTo>
                    <a:cubicBezTo>
                      <a:pt x="1541184" y="2221989"/>
                      <a:pt x="1444609" y="2184749"/>
                      <a:pt x="1369271" y="2110945"/>
                    </a:cubicBezTo>
                    <a:lnTo>
                      <a:pt x="1337089" y="2069831"/>
                    </a:lnTo>
                    <a:lnTo>
                      <a:pt x="1284633" y="2085505"/>
                    </a:lnTo>
                    <a:lnTo>
                      <a:pt x="1301307" y="2111009"/>
                    </a:lnTo>
                    <a:cubicBezTo>
                      <a:pt x="1390880" y="2227648"/>
                      <a:pt x="1528559" y="2310329"/>
                      <a:pt x="1657900" y="2325152"/>
                    </a:cubicBezTo>
                    <a:cubicBezTo>
                      <a:pt x="1625335" y="2339287"/>
                      <a:pt x="1588368" y="2345009"/>
                      <a:pt x="1549398" y="2343255"/>
                    </a:cubicBezTo>
                    <a:cubicBezTo>
                      <a:pt x="1432491" y="2337994"/>
                      <a:pt x="1297578" y="2265441"/>
                      <a:pt x="1209563" y="2150831"/>
                    </a:cubicBezTo>
                    <a:lnTo>
                      <a:pt x="1184246" y="2105168"/>
                    </a:lnTo>
                    <a:lnTo>
                      <a:pt x="1177384" y="2106355"/>
                    </a:lnTo>
                    <a:lnTo>
                      <a:pt x="1182502" y="2124033"/>
                    </a:lnTo>
                    <a:cubicBezTo>
                      <a:pt x="1204865" y="2179390"/>
                      <a:pt x="1237132" y="2225593"/>
                      <a:pt x="1276749" y="2256322"/>
                    </a:cubicBezTo>
                    <a:cubicBezTo>
                      <a:pt x="1211127" y="2256322"/>
                      <a:pt x="1152494" y="2211062"/>
                      <a:pt x="1113750" y="2140055"/>
                    </a:cubicBezTo>
                    <a:lnTo>
                      <a:pt x="1103073" y="2113438"/>
                    </a:lnTo>
                    <a:lnTo>
                      <a:pt x="1079159" y="2114790"/>
                    </a:lnTo>
                    <a:lnTo>
                      <a:pt x="1075843" y="2180096"/>
                    </a:lnTo>
                    <a:cubicBezTo>
                      <a:pt x="1053266" y="2296040"/>
                      <a:pt x="984953" y="2379837"/>
                      <a:pt x="897625" y="2383904"/>
                    </a:cubicBezTo>
                    <a:close/>
                  </a:path>
                </a:pathLst>
              </a:custGeom>
              <a:solidFill>
                <a:schemeClr val="accent6">
                  <a:lumMod val="20000"/>
                  <a:lumOff val="80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" name="フリーフォーム: 図形 52">
                <a:extLst>
                  <a:ext uri="{FF2B5EF4-FFF2-40B4-BE49-F238E27FC236}">
                    <a16:creationId xmlns:a16="http://schemas.microsoft.com/office/drawing/2014/main" id="{94CED80E-719A-FD18-FDD0-D27A9AD37CD7}"/>
                  </a:ext>
                </a:extLst>
              </p:cNvPr>
              <p:cNvSpPr/>
              <p:nvPr/>
            </p:nvSpPr>
            <p:spPr bwMode="auto">
              <a:xfrm>
                <a:off x="855904" y="3338276"/>
                <a:ext cx="1457722" cy="1606693"/>
              </a:xfrm>
              <a:custGeom>
                <a:avLst/>
                <a:gdLst>
                  <a:gd name="connsiteX0" fmla="*/ 388137 w 776275"/>
                  <a:gd name="connsiteY0" fmla="*/ 0 h 1559233"/>
                  <a:gd name="connsiteX1" fmla="*/ 727746 w 776275"/>
                  <a:gd name="connsiteY1" fmla="*/ 72503 h 1559233"/>
                  <a:gd name="connsiteX2" fmla="*/ 755097 w 776275"/>
                  <a:gd name="connsiteY2" fmla="*/ 88201 h 1559233"/>
                  <a:gd name="connsiteX3" fmla="*/ 769246 w 776275"/>
                  <a:gd name="connsiteY3" fmla="*/ 222007 h 1559233"/>
                  <a:gd name="connsiteX4" fmla="*/ 776275 w 776275"/>
                  <a:gd name="connsiteY4" fmla="*/ 425516 h 1559233"/>
                  <a:gd name="connsiteX5" fmla="*/ 416926 w 776275"/>
                  <a:gd name="connsiteY5" fmla="*/ 1551819 h 1559233"/>
                  <a:gd name="connsiteX6" fmla="*/ 388138 w 776275"/>
                  <a:gd name="connsiteY6" fmla="*/ 1559233 h 1559233"/>
                  <a:gd name="connsiteX7" fmla="*/ 359349 w 776275"/>
                  <a:gd name="connsiteY7" fmla="*/ 1551819 h 1559233"/>
                  <a:gd name="connsiteX8" fmla="*/ 0 w 776275"/>
                  <a:gd name="connsiteY8" fmla="*/ 425516 h 1559233"/>
                  <a:gd name="connsiteX9" fmla="*/ 7029 w 776275"/>
                  <a:gd name="connsiteY9" fmla="*/ 222007 h 1559233"/>
                  <a:gd name="connsiteX10" fmla="*/ 21179 w 776275"/>
                  <a:gd name="connsiteY10" fmla="*/ 88201 h 1559233"/>
                  <a:gd name="connsiteX11" fmla="*/ 48528 w 776275"/>
                  <a:gd name="connsiteY11" fmla="*/ 72503 h 1559233"/>
                  <a:gd name="connsiteX12" fmla="*/ 388137 w 776275"/>
                  <a:gd name="connsiteY12" fmla="*/ 0 h 15592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776275" h="1559233">
                    <a:moveTo>
                      <a:pt x="388137" y="0"/>
                    </a:moveTo>
                    <a:cubicBezTo>
                      <a:pt x="508602" y="0"/>
                      <a:pt x="623364" y="25817"/>
                      <a:pt x="727746" y="72503"/>
                    </a:cubicBezTo>
                    <a:lnTo>
                      <a:pt x="755097" y="88201"/>
                    </a:lnTo>
                    <a:lnTo>
                      <a:pt x="769246" y="222007"/>
                    </a:lnTo>
                    <a:cubicBezTo>
                      <a:pt x="773865" y="288061"/>
                      <a:pt x="776275" y="356070"/>
                      <a:pt x="776275" y="425516"/>
                    </a:cubicBezTo>
                    <a:cubicBezTo>
                      <a:pt x="776275" y="981089"/>
                      <a:pt x="622006" y="1444618"/>
                      <a:pt x="416926" y="1551819"/>
                    </a:cubicBezTo>
                    <a:lnTo>
                      <a:pt x="388138" y="1559233"/>
                    </a:lnTo>
                    <a:lnTo>
                      <a:pt x="359349" y="1551819"/>
                    </a:lnTo>
                    <a:cubicBezTo>
                      <a:pt x="154269" y="1444618"/>
                      <a:pt x="0" y="981089"/>
                      <a:pt x="0" y="425516"/>
                    </a:cubicBezTo>
                    <a:cubicBezTo>
                      <a:pt x="0" y="356070"/>
                      <a:pt x="2411" y="288061"/>
                      <a:pt x="7029" y="222007"/>
                    </a:cubicBezTo>
                    <a:lnTo>
                      <a:pt x="21179" y="88201"/>
                    </a:lnTo>
                    <a:lnTo>
                      <a:pt x="48528" y="72503"/>
                    </a:lnTo>
                    <a:cubicBezTo>
                      <a:pt x="152910" y="25817"/>
                      <a:pt x="267673" y="0"/>
                      <a:pt x="388137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" name="フリーフォーム: 図形 53">
                <a:extLst>
                  <a:ext uri="{FF2B5EF4-FFF2-40B4-BE49-F238E27FC236}">
                    <a16:creationId xmlns:a16="http://schemas.microsoft.com/office/drawing/2014/main" id="{F1F10CFB-49E1-5C30-CBC9-2E198B4A2FCA}"/>
                  </a:ext>
                </a:extLst>
              </p:cNvPr>
              <p:cNvSpPr/>
              <p:nvPr/>
            </p:nvSpPr>
            <p:spPr bwMode="auto">
              <a:xfrm>
                <a:off x="917095" y="3472168"/>
                <a:ext cx="1335337" cy="1322628"/>
              </a:xfrm>
              <a:custGeom>
                <a:avLst/>
                <a:gdLst>
                  <a:gd name="connsiteX0" fmla="*/ 388137 w 776275"/>
                  <a:gd name="connsiteY0" fmla="*/ 0 h 1559233"/>
                  <a:gd name="connsiteX1" fmla="*/ 727746 w 776275"/>
                  <a:gd name="connsiteY1" fmla="*/ 72503 h 1559233"/>
                  <a:gd name="connsiteX2" fmla="*/ 755097 w 776275"/>
                  <a:gd name="connsiteY2" fmla="*/ 88201 h 1559233"/>
                  <a:gd name="connsiteX3" fmla="*/ 769246 w 776275"/>
                  <a:gd name="connsiteY3" fmla="*/ 222007 h 1559233"/>
                  <a:gd name="connsiteX4" fmla="*/ 776275 w 776275"/>
                  <a:gd name="connsiteY4" fmla="*/ 425516 h 1559233"/>
                  <a:gd name="connsiteX5" fmla="*/ 416926 w 776275"/>
                  <a:gd name="connsiteY5" fmla="*/ 1551819 h 1559233"/>
                  <a:gd name="connsiteX6" fmla="*/ 388138 w 776275"/>
                  <a:gd name="connsiteY6" fmla="*/ 1559233 h 1559233"/>
                  <a:gd name="connsiteX7" fmla="*/ 359349 w 776275"/>
                  <a:gd name="connsiteY7" fmla="*/ 1551819 h 1559233"/>
                  <a:gd name="connsiteX8" fmla="*/ 0 w 776275"/>
                  <a:gd name="connsiteY8" fmla="*/ 425516 h 1559233"/>
                  <a:gd name="connsiteX9" fmla="*/ 7029 w 776275"/>
                  <a:gd name="connsiteY9" fmla="*/ 222007 h 1559233"/>
                  <a:gd name="connsiteX10" fmla="*/ 21179 w 776275"/>
                  <a:gd name="connsiteY10" fmla="*/ 88201 h 1559233"/>
                  <a:gd name="connsiteX11" fmla="*/ 48528 w 776275"/>
                  <a:gd name="connsiteY11" fmla="*/ 72503 h 1559233"/>
                  <a:gd name="connsiteX12" fmla="*/ 388137 w 776275"/>
                  <a:gd name="connsiteY12" fmla="*/ 0 h 15592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776275" h="1559233">
                    <a:moveTo>
                      <a:pt x="388137" y="0"/>
                    </a:moveTo>
                    <a:cubicBezTo>
                      <a:pt x="508602" y="0"/>
                      <a:pt x="623364" y="25817"/>
                      <a:pt x="727746" y="72503"/>
                    </a:cubicBezTo>
                    <a:lnTo>
                      <a:pt x="755097" y="88201"/>
                    </a:lnTo>
                    <a:lnTo>
                      <a:pt x="769246" y="222007"/>
                    </a:lnTo>
                    <a:cubicBezTo>
                      <a:pt x="773865" y="288061"/>
                      <a:pt x="776275" y="356070"/>
                      <a:pt x="776275" y="425516"/>
                    </a:cubicBezTo>
                    <a:cubicBezTo>
                      <a:pt x="776275" y="981089"/>
                      <a:pt x="622006" y="1444618"/>
                      <a:pt x="416926" y="1551819"/>
                    </a:cubicBezTo>
                    <a:lnTo>
                      <a:pt x="388138" y="1559233"/>
                    </a:lnTo>
                    <a:lnTo>
                      <a:pt x="359349" y="1551819"/>
                    </a:lnTo>
                    <a:cubicBezTo>
                      <a:pt x="154269" y="1444618"/>
                      <a:pt x="0" y="981089"/>
                      <a:pt x="0" y="425516"/>
                    </a:cubicBezTo>
                    <a:cubicBezTo>
                      <a:pt x="0" y="356070"/>
                      <a:pt x="2411" y="288061"/>
                      <a:pt x="7029" y="222007"/>
                    </a:cubicBezTo>
                    <a:lnTo>
                      <a:pt x="21179" y="88201"/>
                    </a:lnTo>
                    <a:lnTo>
                      <a:pt x="48528" y="72503"/>
                    </a:lnTo>
                    <a:cubicBezTo>
                      <a:pt x="152910" y="25817"/>
                      <a:pt x="267673" y="0"/>
                      <a:pt x="388137" y="0"/>
                    </a:cubicBezTo>
                    <a:close/>
                  </a:path>
                </a:pathLst>
              </a:custGeom>
              <a:solidFill>
                <a:srgbClr val="FF0066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" name="弦 54">
                <a:extLst>
                  <a:ext uri="{FF2B5EF4-FFF2-40B4-BE49-F238E27FC236}">
                    <a16:creationId xmlns:a16="http://schemas.microsoft.com/office/drawing/2014/main" id="{4452A7F0-4566-DE5C-01F6-34BE686C9899}"/>
                  </a:ext>
                </a:extLst>
              </p:cNvPr>
              <p:cNvSpPr/>
              <p:nvPr/>
            </p:nvSpPr>
            <p:spPr bwMode="auto">
              <a:xfrm>
                <a:off x="716190" y="2689868"/>
                <a:ext cx="401811" cy="401811"/>
              </a:xfrm>
              <a:prstGeom prst="chord">
                <a:avLst>
                  <a:gd name="adj1" fmla="val 374420"/>
                  <a:gd name="adj2" fmla="val 15651556"/>
                </a:avLst>
              </a:prstGeom>
              <a:solidFill>
                <a:srgbClr val="FFFF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" name="弦 55">
                <a:extLst>
                  <a:ext uri="{FF2B5EF4-FFF2-40B4-BE49-F238E27FC236}">
                    <a16:creationId xmlns:a16="http://schemas.microsoft.com/office/drawing/2014/main" id="{8F1FCF9D-EED2-2532-7174-2FFB6A97BEA5}"/>
                  </a:ext>
                </a:extLst>
              </p:cNvPr>
              <p:cNvSpPr/>
              <p:nvPr/>
            </p:nvSpPr>
            <p:spPr bwMode="auto">
              <a:xfrm flipH="1">
                <a:off x="2112720" y="2689868"/>
                <a:ext cx="401811" cy="401811"/>
              </a:xfrm>
              <a:prstGeom prst="chord">
                <a:avLst>
                  <a:gd name="adj1" fmla="val 374420"/>
                  <a:gd name="adj2" fmla="val 15651556"/>
                </a:avLst>
              </a:prstGeom>
              <a:solidFill>
                <a:srgbClr val="FFFF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" name="弦 56">
                <a:extLst>
                  <a:ext uri="{FF2B5EF4-FFF2-40B4-BE49-F238E27FC236}">
                    <a16:creationId xmlns:a16="http://schemas.microsoft.com/office/drawing/2014/main" id="{A5480976-CE49-225C-188A-48F995BC372A}"/>
                  </a:ext>
                </a:extLst>
              </p:cNvPr>
              <p:cNvSpPr/>
              <p:nvPr/>
            </p:nvSpPr>
            <p:spPr bwMode="auto">
              <a:xfrm>
                <a:off x="884799" y="2783465"/>
                <a:ext cx="230673" cy="230669"/>
              </a:xfrm>
              <a:prstGeom prst="chord">
                <a:avLst>
                  <a:gd name="adj1" fmla="val 374420"/>
                  <a:gd name="adj2" fmla="val 15651556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" name="弦 57">
                <a:extLst>
                  <a:ext uri="{FF2B5EF4-FFF2-40B4-BE49-F238E27FC236}">
                    <a16:creationId xmlns:a16="http://schemas.microsoft.com/office/drawing/2014/main" id="{18784DB1-56B0-30B8-10AB-26D57E741556}"/>
                  </a:ext>
                </a:extLst>
              </p:cNvPr>
              <p:cNvSpPr/>
              <p:nvPr/>
            </p:nvSpPr>
            <p:spPr bwMode="auto">
              <a:xfrm flipH="1">
                <a:off x="2109710" y="2786714"/>
                <a:ext cx="230671" cy="230669"/>
              </a:xfrm>
              <a:prstGeom prst="chord">
                <a:avLst>
                  <a:gd name="adj1" fmla="val 374420"/>
                  <a:gd name="adj2" fmla="val 15651556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" name="月 58">
                <a:extLst>
                  <a:ext uri="{FF2B5EF4-FFF2-40B4-BE49-F238E27FC236}">
                    <a16:creationId xmlns:a16="http://schemas.microsoft.com/office/drawing/2014/main" id="{4F8F79D2-C1C1-B213-9ADF-05777EDB6451}"/>
                  </a:ext>
                </a:extLst>
              </p:cNvPr>
              <p:cNvSpPr/>
              <p:nvPr/>
            </p:nvSpPr>
            <p:spPr bwMode="auto">
              <a:xfrm rot="18900000">
                <a:off x="968424" y="2485155"/>
                <a:ext cx="117147" cy="585733"/>
              </a:xfrm>
              <a:prstGeom prst="moon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" name="月 59">
                <a:extLst>
                  <a:ext uri="{FF2B5EF4-FFF2-40B4-BE49-F238E27FC236}">
                    <a16:creationId xmlns:a16="http://schemas.microsoft.com/office/drawing/2014/main" id="{91F0E105-70FF-730F-FF9B-9E0C77942A5F}"/>
                  </a:ext>
                </a:extLst>
              </p:cNvPr>
              <p:cNvSpPr/>
              <p:nvPr/>
            </p:nvSpPr>
            <p:spPr bwMode="auto">
              <a:xfrm rot="2700000" flipH="1">
                <a:off x="2157897" y="2485158"/>
                <a:ext cx="117147" cy="585733"/>
              </a:xfrm>
              <a:prstGeom prst="moon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" name="フリーフォーム: 図形 60">
                <a:extLst>
                  <a:ext uri="{FF2B5EF4-FFF2-40B4-BE49-F238E27FC236}">
                    <a16:creationId xmlns:a16="http://schemas.microsoft.com/office/drawing/2014/main" id="{036C775F-B875-C83A-5E14-E51A97D03EDD}"/>
                  </a:ext>
                </a:extLst>
              </p:cNvPr>
              <p:cNvSpPr/>
              <p:nvPr/>
            </p:nvSpPr>
            <p:spPr bwMode="auto">
              <a:xfrm>
                <a:off x="839740" y="3057559"/>
                <a:ext cx="1490048" cy="1696854"/>
              </a:xfrm>
              <a:custGeom>
                <a:avLst/>
                <a:gdLst>
                  <a:gd name="connsiteX0" fmla="*/ 572440 w 1144882"/>
                  <a:gd name="connsiteY0" fmla="*/ 0 h 1303783"/>
                  <a:gd name="connsiteX1" fmla="*/ 795369 w 1144882"/>
                  <a:gd name="connsiteY1" fmla="*/ 32467 h 1303783"/>
                  <a:gd name="connsiteX2" fmla="*/ 818095 w 1144882"/>
                  <a:gd name="connsiteY2" fmla="*/ 42151 h 1303783"/>
                  <a:gd name="connsiteX3" fmla="*/ 831770 w 1144882"/>
                  <a:gd name="connsiteY3" fmla="*/ 42904 h 1303783"/>
                  <a:gd name="connsiteX4" fmla="*/ 1073309 w 1144882"/>
                  <a:gd name="connsiteY4" fmla="*/ 83866 h 1303783"/>
                  <a:gd name="connsiteX5" fmla="*/ 1113648 w 1144882"/>
                  <a:gd name="connsiteY5" fmla="*/ 95828 h 1303783"/>
                  <a:gd name="connsiteX6" fmla="*/ 1134515 w 1144882"/>
                  <a:gd name="connsiteY6" fmla="*/ 197782 h 1303783"/>
                  <a:gd name="connsiteX7" fmla="*/ 1144882 w 1144882"/>
                  <a:gd name="connsiteY7" fmla="*/ 352847 h 1303783"/>
                  <a:gd name="connsiteX8" fmla="*/ 825311 w 1144882"/>
                  <a:gd name="connsiteY8" fmla="*/ 1102019 h 1303783"/>
                  <a:gd name="connsiteX9" fmla="*/ 726967 w 1144882"/>
                  <a:gd name="connsiteY9" fmla="*/ 1166469 h 1303783"/>
                  <a:gd name="connsiteX10" fmla="*/ 725736 w 1144882"/>
                  <a:gd name="connsiteY10" fmla="*/ 1168960 h 1303783"/>
                  <a:gd name="connsiteX11" fmla="*/ 591414 w 1144882"/>
                  <a:gd name="connsiteY11" fmla="*/ 1300003 h 1303783"/>
                  <a:gd name="connsiteX12" fmla="*/ 572441 w 1144882"/>
                  <a:gd name="connsiteY12" fmla="*/ 1303783 h 1303783"/>
                  <a:gd name="connsiteX13" fmla="*/ 553470 w 1144882"/>
                  <a:gd name="connsiteY13" fmla="*/ 1300003 h 1303783"/>
                  <a:gd name="connsiteX14" fmla="*/ 419147 w 1144882"/>
                  <a:gd name="connsiteY14" fmla="*/ 1168960 h 1303783"/>
                  <a:gd name="connsiteX15" fmla="*/ 417917 w 1144882"/>
                  <a:gd name="connsiteY15" fmla="*/ 1166469 h 1303783"/>
                  <a:gd name="connsiteX16" fmla="*/ 319573 w 1144882"/>
                  <a:gd name="connsiteY16" fmla="*/ 1102019 h 1303783"/>
                  <a:gd name="connsiteX17" fmla="*/ 0 w 1144882"/>
                  <a:gd name="connsiteY17" fmla="*/ 352847 h 1303783"/>
                  <a:gd name="connsiteX18" fmla="*/ 10367 w 1144882"/>
                  <a:gd name="connsiteY18" fmla="*/ 197782 h 1303783"/>
                  <a:gd name="connsiteX19" fmla="*/ 31235 w 1144882"/>
                  <a:gd name="connsiteY19" fmla="*/ 95828 h 1303783"/>
                  <a:gd name="connsiteX20" fmla="*/ 71572 w 1144882"/>
                  <a:gd name="connsiteY20" fmla="*/ 83866 h 1303783"/>
                  <a:gd name="connsiteX21" fmla="*/ 313112 w 1144882"/>
                  <a:gd name="connsiteY21" fmla="*/ 42904 h 1303783"/>
                  <a:gd name="connsiteX22" fmla="*/ 326785 w 1144882"/>
                  <a:gd name="connsiteY22" fmla="*/ 42151 h 1303783"/>
                  <a:gd name="connsiteX23" fmla="*/ 349512 w 1144882"/>
                  <a:gd name="connsiteY23" fmla="*/ 32467 h 1303783"/>
                  <a:gd name="connsiteX24" fmla="*/ 572440 w 1144882"/>
                  <a:gd name="connsiteY24" fmla="*/ 0 h 13037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144882" h="1303783">
                    <a:moveTo>
                      <a:pt x="572440" y="0"/>
                    </a:moveTo>
                    <a:cubicBezTo>
                      <a:pt x="659499" y="0"/>
                      <a:pt x="738316" y="12407"/>
                      <a:pt x="795369" y="32467"/>
                    </a:cubicBezTo>
                    <a:lnTo>
                      <a:pt x="818095" y="42151"/>
                    </a:lnTo>
                    <a:lnTo>
                      <a:pt x="831770" y="42904"/>
                    </a:lnTo>
                    <a:cubicBezTo>
                      <a:pt x="915536" y="52269"/>
                      <a:pt x="996336" y="66080"/>
                      <a:pt x="1073309" y="83866"/>
                    </a:cubicBezTo>
                    <a:lnTo>
                      <a:pt x="1113648" y="95828"/>
                    </a:lnTo>
                    <a:lnTo>
                      <a:pt x="1134515" y="197782"/>
                    </a:lnTo>
                    <a:cubicBezTo>
                      <a:pt x="1141328" y="248112"/>
                      <a:pt x="1144882" y="299932"/>
                      <a:pt x="1144882" y="352847"/>
                    </a:cubicBezTo>
                    <a:cubicBezTo>
                      <a:pt x="1144882" y="670340"/>
                      <a:pt x="1016901" y="948382"/>
                      <a:pt x="825311" y="1102019"/>
                    </a:cubicBezTo>
                    <a:lnTo>
                      <a:pt x="726967" y="1166469"/>
                    </a:lnTo>
                    <a:lnTo>
                      <a:pt x="725736" y="1168960"/>
                    </a:lnTo>
                    <a:cubicBezTo>
                      <a:pt x="688067" y="1233455"/>
                      <a:pt x="642095" y="1279504"/>
                      <a:pt x="591414" y="1300003"/>
                    </a:cubicBezTo>
                    <a:lnTo>
                      <a:pt x="572441" y="1303783"/>
                    </a:lnTo>
                    <a:lnTo>
                      <a:pt x="553470" y="1300003"/>
                    </a:lnTo>
                    <a:cubicBezTo>
                      <a:pt x="502788" y="1279504"/>
                      <a:pt x="456815" y="1233455"/>
                      <a:pt x="419147" y="1168960"/>
                    </a:cubicBezTo>
                    <a:lnTo>
                      <a:pt x="417917" y="1166469"/>
                    </a:lnTo>
                    <a:lnTo>
                      <a:pt x="319573" y="1102019"/>
                    </a:lnTo>
                    <a:cubicBezTo>
                      <a:pt x="127981" y="948382"/>
                      <a:pt x="0" y="670340"/>
                      <a:pt x="0" y="352847"/>
                    </a:cubicBezTo>
                    <a:cubicBezTo>
                      <a:pt x="0" y="299932"/>
                      <a:pt x="3557" y="248112"/>
                      <a:pt x="10367" y="197782"/>
                    </a:cubicBezTo>
                    <a:lnTo>
                      <a:pt x="31235" y="95828"/>
                    </a:lnTo>
                    <a:lnTo>
                      <a:pt x="71572" y="83866"/>
                    </a:lnTo>
                    <a:cubicBezTo>
                      <a:pt x="148545" y="66080"/>
                      <a:pt x="229346" y="52269"/>
                      <a:pt x="313112" y="42904"/>
                    </a:cubicBezTo>
                    <a:lnTo>
                      <a:pt x="326785" y="42151"/>
                    </a:lnTo>
                    <a:lnTo>
                      <a:pt x="349512" y="32467"/>
                    </a:lnTo>
                    <a:cubicBezTo>
                      <a:pt x="406564" y="12407"/>
                      <a:pt x="485381" y="0"/>
                      <a:pt x="572440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" name="フリーフォーム: 図形 61">
                <a:extLst>
                  <a:ext uri="{FF2B5EF4-FFF2-40B4-BE49-F238E27FC236}">
                    <a16:creationId xmlns:a16="http://schemas.microsoft.com/office/drawing/2014/main" id="{F6DF756D-4962-1C55-B7C3-AA0B2D88F9EC}"/>
                  </a:ext>
                </a:extLst>
              </p:cNvPr>
              <p:cNvSpPr/>
              <p:nvPr/>
            </p:nvSpPr>
            <p:spPr bwMode="auto">
              <a:xfrm>
                <a:off x="1362012" y="4424133"/>
                <a:ext cx="445508" cy="330281"/>
              </a:xfrm>
              <a:custGeom>
                <a:avLst/>
                <a:gdLst>
                  <a:gd name="connsiteX0" fmla="*/ 171155 w 342308"/>
                  <a:gd name="connsiteY0" fmla="*/ 0 h 253772"/>
                  <a:gd name="connsiteX1" fmla="*/ 202309 w 342308"/>
                  <a:gd name="connsiteY1" fmla="*/ 5857 h 253772"/>
                  <a:gd name="connsiteX2" fmla="*/ 282739 w 342308"/>
                  <a:gd name="connsiteY2" fmla="*/ 50401 h 253772"/>
                  <a:gd name="connsiteX3" fmla="*/ 342308 w 342308"/>
                  <a:gd name="connsiteY3" fmla="*/ 105560 h 253772"/>
                  <a:gd name="connsiteX4" fmla="*/ 325679 w 342308"/>
                  <a:gd name="connsiteY4" fmla="*/ 116458 h 253772"/>
                  <a:gd name="connsiteX5" fmla="*/ 324448 w 342308"/>
                  <a:gd name="connsiteY5" fmla="*/ 118949 h 253772"/>
                  <a:gd name="connsiteX6" fmla="*/ 190126 w 342308"/>
                  <a:gd name="connsiteY6" fmla="*/ 249992 h 253772"/>
                  <a:gd name="connsiteX7" fmla="*/ 171153 w 342308"/>
                  <a:gd name="connsiteY7" fmla="*/ 253772 h 253772"/>
                  <a:gd name="connsiteX8" fmla="*/ 152182 w 342308"/>
                  <a:gd name="connsiteY8" fmla="*/ 249992 h 253772"/>
                  <a:gd name="connsiteX9" fmla="*/ 17859 w 342308"/>
                  <a:gd name="connsiteY9" fmla="*/ 118949 h 253772"/>
                  <a:gd name="connsiteX10" fmla="*/ 16629 w 342308"/>
                  <a:gd name="connsiteY10" fmla="*/ 116458 h 253772"/>
                  <a:gd name="connsiteX11" fmla="*/ 0 w 342308"/>
                  <a:gd name="connsiteY11" fmla="*/ 105560 h 253772"/>
                  <a:gd name="connsiteX12" fmla="*/ 59569 w 342308"/>
                  <a:gd name="connsiteY12" fmla="*/ 50401 h 253772"/>
                  <a:gd name="connsiteX13" fmla="*/ 139999 w 342308"/>
                  <a:gd name="connsiteY13" fmla="*/ 5857 h 253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42308" h="253772">
                    <a:moveTo>
                      <a:pt x="171155" y="0"/>
                    </a:moveTo>
                    <a:lnTo>
                      <a:pt x="202309" y="5857"/>
                    </a:lnTo>
                    <a:cubicBezTo>
                      <a:pt x="230051" y="16443"/>
                      <a:pt x="256934" y="31427"/>
                      <a:pt x="282739" y="50401"/>
                    </a:cubicBezTo>
                    <a:lnTo>
                      <a:pt x="342308" y="105560"/>
                    </a:lnTo>
                    <a:lnTo>
                      <a:pt x="325679" y="116458"/>
                    </a:lnTo>
                    <a:lnTo>
                      <a:pt x="324448" y="118949"/>
                    </a:lnTo>
                    <a:cubicBezTo>
                      <a:pt x="286779" y="183444"/>
                      <a:pt x="240807" y="229493"/>
                      <a:pt x="190126" y="249992"/>
                    </a:cubicBezTo>
                    <a:lnTo>
                      <a:pt x="171153" y="253772"/>
                    </a:lnTo>
                    <a:lnTo>
                      <a:pt x="152182" y="249992"/>
                    </a:lnTo>
                    <a:cubicBezTo>
                      <a:pt x="101500" y="229493"/>
                      <a:pt x="55527" y="183444"/>
                      <a:pt x="17859" y="118949"/>
                    </a:cubicBezTo>
                    <a:lnTo>
                      <a:pt x="16629" y="116458"/>
                    </a:lnTo>
                    <a:lnTo>
                      <a:pt x="0" y="105560"/>
                    </a:lnTo>
                    <a:lnTo>
                      <a:pt x="59569" y="50401"/>
                    </a:lnTo>
                    <a:cubicBezTo>
                      <a:pt x="85374" y="31427"/>
                      <a:pt x="112257" y="16443"/>
                      <a:pt x="139999" y="5857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" name="フリーフォーム: 図形 62">
                <a:extLst>
                  <a:ext uri="{FF2B5EF4-FFF2-40B4-BE49-F238E27FC236}">
                    <a16:creationId xmlns:a16="http://schemas.microsoft.com/office/drawing/2014/main" id="{07F6006B-D833-40D5-2576-917FDC4DB960}"/>
                  </a:ext>
                </a:extLst>
              </p:cNvPr>
              <p:cNvSpPr/>
              <p:nvPr/>
            </p:nvSpPr>
            <p:spPr bwMode="auto">
              <a:xfrm>
                <a:off x="1327075" y="3048729"/>
                <a:ext cx="504873" cy="785793"/>
              </a:xfrm>
              <a:custGeom>
                <a:avLst/>
                <a:gdLst>
                  <a:gd name="connsiteX0" fmla="*/ 197996 w 387920"/>
                  <a:gd name="connsiteY0" fmla="*/ 0 h 603766"/>
                  <a:gd name="connsiteX1" fmla="*/ 374266 w 387920"/>
                  <a:gd name="connsiteY1" fmla="*/ 18931 h 603766"/>
                  <a:gd name="connsiteX2" fmla="*/ 387920 w 387920"/>
                  <a:gd name="connsiteY2" fmla="*/ 22892 h 603766"/>
                  <a:gd name="connsiteX3" fmla="*/ 368268 w 387920"/>
                  <a:gd name="connsiteY3" fmla="*/ 50043 h 603766"/>
                  <a:gd name="connsiteX4" fmla="*/ 223062 w 387920"/>
                  <a:gd name="connsiteY4" fmla="*/ 440426 h 603766"/>
                  <a:gd name="connsiteX5" fmla="*/ 193112 w 387920"/>
                  <a:gd name="connsiteY5" fmla="*/ 603766 h 603766"/>
                  <a:gd name="connsiteX6" fmla="*/ 163162 w 387920"/>
                  <a:gd name="connsiteY6" fmla="*/ 440426 h 603766"/>
                  <a:gd name="connsiteX7" fmla="*/ 17957 w 387920"/>
                  <a:gd name="connsiteY7" fmla="*/ 50043 h 603766"/>
                  <a:gd name="connsiteX8" fmla="*/ 0 w 387920"/>
                  <a:gd name="connsiteY8" fmla="*/ 25234 h 603766"/>
                  <a:gd name="connsiteX9" fmla="*/ 21727 w 387920"/>
                  <a:gd name="connsiteY9" fmla="*/ 18931 h 603766"/>
                  <a:gd name="connsiteX10" fmla="*/ 197996 w 387920"/>
                  <a:gd name="connsiteY10" fmla="*/ 0 h 6037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87920" h="603766">
                    <a:moveTo>
                      <a:pt x="197996" y="0"/>
                    </a:moveTo>
                    <a:cubicBezTo>
                      <a:pt x="263290" y="0"/>
                      <a:pt x="323949" y="6979"/>
                      <a:pt x="374266" y="18931"/>
                    </a:cubicBezTo>
                    <a:lnTo>
                      <a:pt x="387920" y="22892"/>
                    </a:lnTo>
                    <a:lnTo>
                      <a:pt x="368268" y="50043"/>
                    </a:lnTo>
                    <a:cubicBezTo>
                      <a:pt x="309909" y="143888"/>
                      <a:pt x="260070" y="278271"/>
                      <a:pt x="223062" y="440426"/>
                    </a:cubicBezTo>
                    <a:lnTo>
                      <a:pt x="193112" y="603766"/>
                    </a:lnTo>
                    <a:lnTo>
                      <a:pt x="163162" y="440426"/>
                    </a:lnTo>
                    <a:cubicBezTo>
                      <a:pt x="126155" y="278271"/>
                      <a:pt x="76315" y="143888"/>
                      <a:pt x="17957" y="50043"/>
                    </a:cubicBezTo>
                    <a:lnTo>
                      <a:pt x="0" y="25234"/>
                    </a:lnTo>
                    <a:lnTo>
                      <a:pt x="21727" y="18931"/>
                    </a:lnTo>
                    <a:cubicBezTo>
                      <a:pt x="72044" y="6979"/>
                      <a:pt x="132702" y="0"/>
                      <a:pt x="197996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" name="フリーフォーム: 図形 63">
                <a:extLst>
                  <a:ext uri="{FF2B5EF4-FFF2-40B4-BE49-F238E27FC236}">
                    <a16:creationId xmlns:a16="http://schemas.microsoft.com/office/drawing/2014/main" id="{F2B6422A-7C03-2921-6594-9FA992246F3E}"/>
                  </a:ext>
                </a:extLst>
              </p:cNvPr>
              <p:cNvSpPr/>
              <p:nvPr/>
            </p:nvSpPr>
            <p:spPr bwMode="auto">
              <a:xfrm>
                <a:off x="711767" y="2300093"/>
                <a:ext cx="1733273" cy="2227301"/>
              </a:xfrm>
              <a:custGeom>
                <a:avLst/>
                <a:gdLst>
                  <a:gd name="connsiteX0" fmla="*/ 823898 w 1647796"/>
                  <a:gd name="connsiteY0" fmla="*/ 0 h 2117460"/>
                  <a:gd name="connsiteX1" fmla="*/ 1492022 w 1647796"/>
                  <a:gd name="connsiteY1" fmla="*/ 348768 h 2117460"/>
                  <a:gd name="connsiteX2" fmla="*/ 1497828 w 1647796"/>
                  <a:gd name="connsiteY2" fmla="*/ 385655 h 2117460"/>
                  <a:gd name="connsiteX3" fmla="*/ 1536911 w 1647796"/>
                  <a:gd name="connsiteY3" fmla="*/ 431137 h 2117460"/>
                  <a:gd name="connsiteX4" fmla="*/ 1605804 w 1647796"/>
                  <a:gd name="connsiteY4" fmla="*/ 986025 h 2117460"/>
                  <a:gd name="connsiteX5" fmla="*/ 1565515 w 1647796"/>
                  <a:gd name="connsiteY5" fmla="*/ 1062587 h 2117460"/>
                  <a:gd name="connsiteX6" fmla="*/ 1552474 w 1647796"/>
                  <a:gd name="connsiteY6" fmla="*/ 1138604 h 2117460"/>
                  <a:gd name="connsiteX7" fmla="*/ 1435089 w 1647796"/>
                  <a:gd name="connsiteY7" fmla="*/ 1443983 h 2117460"/>
                  <a:gd name="connsiteX8" fmla="*/ 1201754 w 1647796"/>
                  <a:gd name="connsiteY8" fmla="*/ 1847079 h 2117460"/>
                  <a:gd name="connsiteX9" fmla="*/ 446042 w 1647796"/>
                  <a:gd name="connsiteY9" fmla="*/ 1847079 h 2117460"/>
                  <a:gd name="connsiteX10" fmla="*/ 212707 w 1647796"/>
                  <a:gd name="connsiteY10" fmla="*/ 1443983 h 2117460"/>
                  <a:gd name="connsiteX11" fmla="*/ 95322 w 1647796"/>
                  <a:gd name="connsiteY11" fmla="*/ 1138604 h 2117460"/>
                  <a:gd name="connsiteX12" fmla="*/ 82282 w 1647796"/>
                  <a:gd name="connsiteY12" fmla="*/ 1062587 h 2117460"/>
                  <a:gd name="connsiteX13" fmla="*/ 41992 w 1647796"/>
                  <a:gd name="connsiteY13" fmla="*/ 986025 h 2117460"/>
                  <a:gd name="connsiteX14" fmla="*/ 110886 w 1647796"/>
                  <a:gd name="connsiteY14" fmla="*/ 431137 h 2117460"/>
                  <a:gd name="connsiteX15" fmla="*/ 149969 w 1647796"/>
                  <a:gd name="connsiteY15" fmla="*/ 385656 h 2117460"/>
                  <a:gd name="connsiteX16" fmla="*/ 155775 w 1647796"/>
                  <a:gd name="connsiteY16" fmla="*/ 348768 h 2117460"/>
                  <a:gd name="connsiteX17" fmla="*/ 823898 w 1647796"/>
                  <a:gd name="connsiteY17" fmla="*/ 0 h 21174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647796" h="2117460">
                    <a:moveTo>
                      <a:pt x="823898" y="0"/>
                    </a:moveTo>
                    <a:cubicBezTo>
                      <a:pt x="1153464" y="0"/>
                      <a:pt x="1428430" y="149727"/>
                      <a:pt x="1492022" y="348768"/>
                    </a:cubicBezTo>
                    <a:lnTo>
                      <a:pt x="1497828" y="385655"/>
                    </a:lnTo>
                    <a:lnTo>
                      <a:pt x="1536911" y="431137"/>
                    </a:lnTo>
                    <a:cubicBezTo>
                      <a:pt x="1656327" y="593627"/>
                      <a:pt x="1679291" y="804807"/>
                      <a:pt x="1605804" y="986025"/>
                    </a:cubicBezTo>
                    <a:lnTo>
                      <a:pt x="1565515" y="1062587"/>
                    </a:lnTo>
                    <a:lnTo>
                      <a:pt x="1552474" y="1138604"/>
                    </a:lnTo>
                    <a:cubicBezTo>
                      <a:pt x="1526389" y="1249730"/>
                      <a:pt x="1487260" y="1353857"/>
                      <a:pt x="1435089" y="1443983"/>
                    </a:cubicBezTo>
                    <a:lnTo>
                      <a:pt x="1201754" y="1847079"/>
                    </a:lnTo>
                    <a:cubicBezTo>
                      <a:pt x="993071" y="2207587"/>
                      <a:pt x="654727" y="2207587"/>
                      <a:pt x="446042" y="1847079"/>
                    </a:cubicBezTo>
                    <a:lnTo>
                      <a:pt x="212707" y="1443983"/>
                    </a:lnTo>
                    <a:cubicBezTo>
                      <a:pt x="160536" y="1353857"/>
                      <a:pt x="121408" y="1249730"/>
                      <a:pt x="95322" y="1138604"/>
                    </a:cubicBezTo>
                    <a:lnTo>
                      <a:pt x="82282" y="1062587"/>
                    </a:lnTo>
                    <a:lnTo>
                      <a:pt x="41992" y="986025"/>
                    </a:lnTo>
                    <a:cubicBezTo>
                      <a:pt x="-31495" y="804807"/>
                      <a:pt x="-8530" y="593627"/>
                      <a:pt x="110886" y="431137"/>
                    </a:cubicBezTo>
                    <a:lnTo>
                      <a:pt x="149969" y="385656"/>
                    </a:lnTo>
                    <a:lnTo>
                      <a:pt x="155775" y="348768"/>
                    </a:lnTo>
                    <a:cubicBezTo>
                      <a:pt x="219366" y="149727"/>
                      <a:pt x="494332" y="0"/>
                      <a:pt x="823898" y="0"/>
                    </a:cubicBezTo>
                    <a:close/>
                  </a:path>
                </a:pathLst>
              </a:custGeom>
              <a:solidFill>
                <a:srgbClr val="000000">
                  <a:alpha val="40000"/>
                </a:srgb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" name="グループ化 1">
              <a:extLst>
                <a:ext uri="{FF2B5EF4-FFF2-40B4-BE49-F238E27FC236}">
                  <a16:creationId xmlns:a16="http://schemas.microsoft.com/office/drawing/2014/main" id="{5A5D15F4-7E06-E85B-595F-FEB69A4F9B9B}"/>
                </a:ext>
              </a:extLst>
            </p:cNvPr>
            <p:cNvGrpSpPr/>
            <p:nvPr/>
          </p:nvGrpSpPr>
          <p:grpSpPr>
            <a:xfrm>
              <a:off x="2810092" y="812540"/>
              <a:ext cx="6067207" cy="5207260"/>
              <a:chOff x="1013460" y="932767"/>
              <a:chExt cx="7879080" cy="5209923"/>
            </a:xfrm>
          </p:grpSpPr>
          <p:sp>
            <p:nvSpPr>
              <p:cNvPr id="3" name="テキスト ボックス 2">
                <a:extLst>
                  <a:ext uri="{FF2B5EF4-FFF2-40B4-BE49-F238E27FC236}">
                    <a16:creationId xmlns:a16="http://schemas.microsoft.com/office/drawing/2014/main" id="{0A1C031D-AD53-1004-4501-0B7D93BCCA03}"/>
                  </a:ext>
                </a:extLst>
              </p:cNvPr>
              <p:cNvSpPr txBox="1"/>
              <p:nvPr/>
            </p:nvSpPr>
            <p:spPr>
              <a:xfrm>
                <a:off x="1013460" y="5256726"/>
                <a:ext cx="7879080" cy="885964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>
                <a:defPPr>
                  <a:defRPr lang="ja-JP"/>
                </a:defPPr>
                <a:lvl1pPr algn="ctr">
                  <a:spcAft>
                    <a:spcPts val="1200"/>
                  </a:spcAft>
                  <a:defRPr sz="4800" b="1">
                    <a:latin typeface="メイリオ" panose="020B0604030504040204" pitchFamily="50" charset="-128"/>
                    <a:ea typeface="メイリオ" panose="020B0604030504040204" pitchFamily="50" charset="-128"/>
                  </a:defRPr>
                </a:lvl1pPr>
              </a:lstStyle>
              <a:p>
                <a:pPr>
                  <a:spcAft>
                    <a:spcPts val="0"/>
                  </a:spcAft>
                </a:pPr>
                <a:r>
                  <a:rPr lang="ja-JP" altLang="en-US" sz="5400" dirty="0">
                    <a:ln w="28575">
                      <a:noFill/>
                    </a:ln>
                    <a:solidFill>
                      <a:srgbClr val="002060"/>
                    </a:solidFill>
                  </a:rPr>
                  <a:t>ご注意ください</a:t>
                </a:r>
                <a:endParaRPr lang="en-US" altLang="ja-JP" sz="5400" dirty="0">
                  <a:ln w="28575">
                    <a:noFill/>
                  </a:ln>
                  <a:solidFill>
                    <a:srgbClr val="002060"/>
                  </a:solidFill>
                </a:endParaRPr>
              </a:p>
            </p:txBody>
          </p:sp>
          <p:grpSp>
            <p:nvGrpSpPr>
              <p:cNvPr id="5" name="グループ化 4">
                <a:extLst>
                  <a:ext uri="{FF2B5EF4-FFF2-40B4-BE49-F238E27FC236}">
                    <a16:creationId xmlns:a16="http://schemas.microsoft.com/office/drawing/2014/main" id="{08CF5D92-9B3C-B38D-3D0E-A467C29DCBAB}"/>
                  </a:ext>
                </a:extLst>
              </p:cNvPr>
              <p:cNvGrpSpPr/>
              <p:nvPr/>
            </p:nvGrpSpPr>
            <p:grpSpPr>
              <a:xfrm>
                <a:off x="1013460" y="932767"/>
                <a:ext cx="7879080" cy="4122718"/>
                <a:chOff x="1013460" y="931421"/>
                <a:chExt cx="7879080" cy="3843414"/>
              </a:xfrm>
            </p:grpSpPr>
            <p:sp>
              <p:nvSpPr>
                <p:cNvPr id="6" name="テキスト ボックス 5">
                  <a:extLst>
                    <a:ext uri="{FF2B5EF4-FFF2-40B4-BE49-F238E27FC236}">
                      <a16:creationId xmlns:a16="http://schemas.microsoft.com/office/drawing/2014/main" id="{FEFCEF5E-62DD-046C-F93D-40274AADC8D7}"/>
                    </a:ext>
                  </a:extLst>
                </p:cNvPr>
                <p:cNvSpPr txBox="1"/>
                <p:nvPr/>
              </p:nvSpPr>
              <p:spPr>
                <a:xfrm>
                  <a:off x="1013460" y="4070713"/>
                  <a:ext cx="7879080" cy="704122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>
                  <a:defPPr>
                    <a:defRPr lang="ja-JP"/>
                  </a:defPPr>
                  <a:lvl1pPr algn="ctr">
                    <a:spcAft>
                      <a:spcPts val="1200"/>
                    </a:spcAft>
                    <a:defRPr sz="4800" b="1">
                      <a:latin typeface="メイリオ" panose="020B0604030504040204" pitchFamily="50" charset="-128"/>
                      <a:ea typeface="メイリオ" panose="020B0604030504040204" pitchFamily="50" charset="-128"/>
                    </a:defRPr>
                  </a:lvl1pPr>
                </a:lstStyle>
                <a:p>
                  <a:pPr>
                    <a:spcAft>
                      <a:spcPts val="0"/>
                    </a:spcAft>
                  </a:pPr>
                  <a:r>
                    <a:rPr lang="ja-JP" altLang="en-US" sz="5400" dirty="0">
                      <a:ln w="28575">
                        <a:noFill/>
                      </a:ln>
                      <a:solidFill>
                        <a:sysClr val="windowText" lastClr="000000"/>
                      </a:solidFill>
                    </a:rPr>
                    <a:t>クレーム対象案件になります！</a:t>
                  </a:r>
                  <a:endParaRPr lang="en-US" altLang="ja-JP" sz="5400" dirty="0">
                    <a:ln w="28575">
                      <a:noFill/>
                    </a:ln>
                    <a:solidFill>
                      <a:sysClr val="windowText" lastClr="000000"/>
                    </a:solidFill>
                  </a:endParaRPr>
                </a:p>
              </p:txBody>
            </p:sp>
            <p:sp>
              <p:nvSpPr>
                <p:cNvPr id="7" name="テキスト ボックス 6">
                  <a:extLst>
                    <a:ext uri="{FF2B5EF4-FFF2-40B4-BE49-F238E27FC236}">
                      <a16:creationId xmlns:a16="http://schemas.microsoft.com/office/drawing/2014/main" id="{CC3EC245-6C0D-74E6-8FDA-C316FD68D422}"/>
                    </a:ext>
                  </a:extLst>
                </p:cNvPr>
                <p:cNvSpPr txBox="1"/>
                <p:nvPr/>
              </p:nvSpPr>
              <p:spPr>
                <a:xfrm>
                  <a:off x="1013460" y="931421"/>
                  <a:ext cx="7879080" cy="295244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prstTxWarp prst="textPlain">
                    <a:avLst/>
                  </a:prstTxWarp>
                  <a:spAutoFit/>
                </a:bodyPr>
                <a:lstStyle>
                  <a:defPPr>
                    <a:defRPr lang="ja-JP"/>
                  </a:defPPr>
                  <a:lvl1pPr algn="ctr">
                    <a:spcAft>
                      <a:spcPts val="1200"/>
                    </a:spcAft>
                    <a:defRPr sz="4800" b="1">
                      <a:latin typeface="メイリオ" panose="020B0604030504040204" pitchFamily="50" charset="-128"/>
                      <a:ea typeface="メイリオ" panose="020B0604030504040204" pitchFamily="50" charset="-128"/>
                    </a:defRPr>
                  </a:lvl1pPr>
                </a:lstStyle>
                <a:p>
                  <a:pPr algn="l">
                    <a:spcAft>
                      <a:spcPts val="0"/>
                    </a:spcAft>
                  </a:pPr>
                  <a:r>
                    <a:rPr lang="ja-JP" altLang="en-US" sz="5400" dirty="0">
                      <a:ln w="28575">
                        <a:noFill/>
                      </a:ln>
                      <a:solidFill>
                        <a:srgbClr val="FF0000"/>
                      </a:solidFill>
                    </a:rPr>
                    <a:t>ポスト投函物を</a:t>
                  </a:r>
                </a:p>
                <a:p>
                  <a:pPr algn="l">
                    <a:spcAft>
                      <a:spcPts val="0"/>
                    </a:spcAft>
                  </a:pPr>
                  <a:r>
                    <a:rPr lang="ja-JP" altLang="en-US" sz="5400" dirty="0">
                      <a:ln w="28575">
                        <a:noFill/>
                      </a:ln>
                      <a:solidFill>
                        <a:srgbClr val="FF0000"/>
                      </a:solidFill>
                    </a:rPr>
                    <a:t>投げ入れないで</a:t>
                  </a:r>
                  <a:endParaRPr lang="en-US" altLang="ja-JP" sz="5400" dirty="0">
                    <a:ln w="28575">
                      <a:noFill/>
                    </a:ln>
                    <a:solidFill>
                      <a:srgbClr val="FF0000"/>
                    </a:solidFill>
                  </a:endParaRPr>
                </a:p>
                <a:p>
                  <a:pPr algn="l">
                    <a:spcAft>
                      <a:spcPts val="0"/>
                    </a:spcAft>
                  </a:pPr>
                  <a:r>
                    <a:rPr lang="ja-JP" altLang="en-US" sz="5400" dirty="0">
                      <a:ln w="28575">
                        <a:noFill/>
                      </a:ln>
                      <a:solidFill>
                        <a:srgbClr val="FF0000"/>
                      </a:solidFill>
                    </a:rPr>
                    <a:t>ください</a:t>
                  </a:r>
                  <a:endParaRPr lang="en-US" altLang="ja-JP" sz="5400" dirty="0">
                    <a:ln w="28575">
                      <a:noFill/>
                    </a:ln>
                    <a:solidFill>
                      <a:srgbClr val="FF0000"/>
                    </a:solidFill>
                  </a:endParaRP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41842254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F097610-CA40-D7CD-0156-D7A692C378A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フリーフォーム: 図形 99">
            <a:extLst>
              <a:ext uri="{FF2B5EF4-FFF2-40B4-BE49-F238E27FC236}">
                <a16:creationId xmlns:a16="http://schemas.microsoft.com/office/drawing/2014/main" id="{50123A44-2C72-697B-9198-915671462F98}"/>
              </a:ext>
            </a:extLst>
          </p:cNvPr>
          <p:cNvSpPr/>
          <p:nvPr/>
        </p:nvSpPr>
        <p:spPr>
          <a:xfrm rot="5400000">
            <a:off x="6452396" y="-932954"/>
            <a:ext cx="1954116" cy="4411695"/>
          </a:xfrm>
          <a:custGeom>
            <a:avLst/>
            <a:gdLst>
              <a:gd name="connsiteX0" fmla="*/ 286444 w 2035247"/>
              <a:gd name="connsiteY0" fmla="*/ 0 h 4594860"/>
              <a:gd name="connsiteX1" fmla="*/ 2035247 w 2035247"/>
              <a:gd name="connsiteY1" fmla="*/ 0 h 4594860"/>
              <a:gd name="connsiteX2" fmla="*/ 2035247 w 2035247"/>
              <a:gd name="connsiteY2" fmla="*/ 4594860 h 4594860"/>
              <a:gd name="connsiteX3" fmla="*/ 286444 w 2035247"/>
              <a:gd name="connsiteY3" fmla="*/ 4594860 h 4594860"/>
              <a:gd name="connsiteX4" fmla="*/ 0 w 2035247"/>
              <a:gd name="connsiteY4" fmla="*/ 4308416 h 4594860"/>
              <a:gd name="connsiteX5" fmla="*/ 0 w 2035247"/>
              <a:gd name="connsiteY5" fmla="*/ 286444 h 4594860"/>
              <a:gd name="connsiteX6" fmla="*/ 286444 w 2035247"/>
              <a:gd name="connsiteY6" fmla="*/ 0 h 45948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035247" h="4594860">
                <a:moveTo>
                  <a:pt x="286444" y="0"/>
                </a:moveTo>
                <a:lnTo>
                  <a:pt x="2035247" y="0"/>
                </a:lnTo>
                <a:lnTo>
                  <a:pt x="2035247" y="4594860"/>
                </a:lnTo>
                <a:lnTo>
                  <a:pt x="286444" y="4594860"/>
                </a:lnTo>
                <a:cubicBezTo>
                  <a:pt x="128245" y="4594860"/>
                  <a:pt x="0" y="4466615"/>
                  <a:pt x="0" y="4308416"/>
                </a:cubicBezTo>
                <a:lnTo>
                  <a:pt x="0" y="286444"/>
                </a:lnTo>
                <a:cubicBezTo>
                  <a:pt x="0" y="128245"/>
                  <a:pt x="128245" y="0"/>
                  <a:pt x="286444" y="0"/>
                </a:cubicBezTo>
                <a:close/>
              </a:path>
            </a:pathLst>
          </a:custGeom>
          <a:solidFill>
            <a:srgbClr val="FFFF00"/>
          </a:solidFill>
          <a:ln w="1270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cxnSp>
        <p:nvCxnSpPr>
          <p:cNvPr id="16" name="直線コネクタ 15">
            <a:extLst>
              <a:ext uri="{FF2B5EF4-FFF2-40B4-BE49-F238E27FC236}">
                <a16:creationId xmlns:a16="http://schemas.microsoft.com/office/drawing/2014/main" id="{AE8B5193-BA65-FEC5-BB4E-382B75F5E527}"/>
              </a:ext>
            </a:extLst>
          </p:cNvPr>
          <p:cNvCxnSpPr>
            <a:cxnSpLocks/>
          </p:cNvCxnSpPr>
          <p:nvPr/>
        </p:nvCxnSpPr>
        <p:spPr>
          <a:xfrm>
            <a:off x="4953000" y="0"/>
            <a:ext cx="0" cy="6858000"/>
          </a:xfrm>
          <a:prstGeom prst="line">
            <a:avLst/>
          </a:prstGeom>
          <a:ln w="31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フリーフォーム: 図形 2">
            <a:extLst>
              <a:ext uri="{FF2B5EF4-FFF2-40B4-BE49-F238E27FC236}">
                <a16:creationId xmlns:a16="http://schemas.microsoft.com/office/drawing/2014/main" id="{EDBD1452-90F3-9FA7-29AD-C1F9D4C6C79D}"/>
              </a:ext>
            </a:extLst>
          </p:cNvPr>
          <p:cNvSpPr/>
          <p:nvPr/>
        </p:nvSpPr>
        <p:spPr>
          <a:xfrm rot="5400000">
            <a:off x="599800" y="-16351"/>
            <a:ext cx="3788170" cy="4288161"/>
          </a:xfrm>
          <a:custGeom>
            <a:avLst/>
            <a:gdLst>
              <a:gd name="connsiteX0" fmla="*/ 0 w 5519850"/>
              <a:gd name="connsiteY0" fmla="*/ 590633 h 6248401"/>
              <a:gd name="connsiteX1" fmla="*/ 19543 w 5519850"/>
              <a:gd name="connsiteY1" fmla="*/ 569540 h 6248401"/>
              <a:gd name="connsiteX2" fmla="*/ 99086 w 5519850"/>
              <a:gd name="connsiteY2" fmla="*/ 272070 h 6248401"/>
              <a:gd name="connsiteX3" fmla="*/ 84908 w 5519850"/>
              <a:gd name="connsiteY3" fmla="*/ 132433 h 6248401"/>
              <a:gd name="connsiteX4" fmla="*/ 74031 w 5519850"/>
              <a:gd name="connsiteY4" fmla="*/ 92590 h 6248401"/>
              <a:gd name="connsiteX5" fmla="*/ 110082 w 5519850"/>
              <a:gd name="connsiteY5" fmla="*/ 106514 h 6248401"/>
              <a:gd name="connsiteX6" fmla="*/ 233876 w 5519850"/>
              <a:gd name="connsiteY6" fmla="*/ 124300 h 6248401"/>
              <a:gd name="connsiteX7" fmla="*/ 497598 w 5519850"/>
              <a:gd name="connsiteY7" fmla="*/ 24517 h 6248401"/>
              <a:gd name="connsiteX8" fmla="*/ 516296 w 5519850"/>
              <a:gd name="connsiteY8" fmla="*/ 2 h 6248401"/>
              <a:gd name="connsiteX9" fmla="*/ 534994 w 5519850"/>
              <a:gd name="connsiteY9" fmla="*/ 24517 h 6248401"/>
              <a:gd name="connsiteX10" fmla="*/ 798715 w 5519850"/>
              <a:gd name="connsiteY10" fmla="*/ 124300 h 6248401"/>
              <a:gd name="connsiteX11" fmla="*/ 1062437 w 5519850"/>
              <a:gd name="connsiteY11" fmla="*/ 24517 h 6248401"/>
              <a:gd name="connsiteX12" fmla="*/ 1081135 w 5519850"/>
              <a:gd name="connsiteY12" fmla="*/ 2 h 6248401"/>
              <a:gd name="connsiteX13" fmla="*/ 1099833 w 5519850"/>
              <a:gd name="connsiteY13" fmla="*/ 24517 h 6248401"/>
              <a:gd name="connsiteX14" fmla="*/ 1363554 w 5519850"/>
              <a:gd name="connsiteY14" fmla="*/ 124300 h 6248401"/>
              <a:gd name="connsiteX15" fmla="*/ 1627276 w 5519850"/>
              <a:gd name="connsiteY15" fmla="*/ 24517 h 6248401"/>
              <a:gd name="connsiteX16" fmla="*/ 1645974 w 5519850"/>
              <a:gd name="connsiteY16" fmla="*/ 1 h 6248401"/>
              <a:gd name="connsiteX17" fmla="*/ 1664673 w 5519850"/>
              <a:gd name="connsiteY17" fmla="*/ 24517 h 6248401"/>
              <a:gd name="connsiteX18" fmla="*/ 1714553 w 5519850"/>
              <a:gd name="connsiteY18" fmla="*/ 65506 h 6248401"/>
              <a:gd name="connsiteX19" fmla="*/ 1768515 w 5519850"/>
              <a:gd name="connsiteY19" fmla="*/ 92795 h 6248401"/>
              <a:gd name="connsiteX20" fmla="*/ 1768459 w 5519850"/>
              <a:gd name="connsiteY20" fmla="*/ 92589 h 6248401"/>
              <a:gd name="connsiteX21" fmla="*/ 1787845 w 5519850"/>
              <a:gd name="connsiteY21" fmla="*/ 100077 h 6248401"/>
              <a:gd name="connsiteX22" fmla="*/ 1834477 w 5519850"/>
              <a:gd name="connsiteY22" fmla="*/ 113133 h 6248401"/>
              <a:gd name="connsiteX23" fmla="*/ 1855409 w 5519850"/>
              <a:gd name="connsiteY23" fmla="*/ 117757 h 6248401"/>
              <a:gd name="connsiteX24" fmla="*/ 1928343 w 5519850"/>
              <a:gd name="connsiteY24" fmla="*/ 124296 h 6248401"/>
              <a:gd name="connsiteX25" fmla="*/ 2007786 w 5519850"/>
              <a:gd name="connsiteY25" fmla="*/ 117174 h 6248401"/>
              <a:gd name="connsiteX26" fmla="*/ 2192025 w 5519850"/>
              <a:gd name="connsiteY26" fmla="*/ 24516 h 6248401"/>
              <a:gd name="connsiteX27" fmla="*/ 2210723 w 5519850"/>
              <a:gd name="connsiteY27" fmla="*/ 1 h 6248401"/>
              <a:gd name="connsiteX28" fmla="*/ 2210768 w 5519850"/>
              <a:gd name="connsiteY28" fmla="*/ 60 h 6248401"/>
              <a:gd name="connsiteX29" fmla="*/ 2210813 w 5519850"/>
              <a:gd name="connsiteY29" fmla="*/ 1 h 6248401"/>
              <a:gd name="connsiteX30" fmla="*/ 2229512 w 5519850"/>
              <a:gd name="connsiteY30" fmla="*/ 24517 h 6248401"/>
              <a:gd name="connsiteX31" fmla="*/ 2413751 w 5519850"/>
              <a:gd name="connsiteY31" fmla="*/ 117175 h 6248401"/>
              <a:gd name="connsiteX32" fmla="*/ 2493183 w 5519850"/>
              <a:gd name="connsiteY32" fmla="*/ 124296 h 6248401"/>
              <a:gd name="connsiteX33" fmla="*/ 2572625 w 5519850"/>
              <a:gd name="connsiteY33" fmla="*/ 117174 h 6248401"/>
              <a:gd name="connsiteX34" fmla="*/ 2756864 w 5519850"/>
              <a:gd name="connsiteY34" fmla="*/ 24516 h 6248401"/>
              <a:gd name="connsiteX35" fmla="*/ 2775562 w 5519850"/>
              <a:gd name="connsiteY35" fmla="*/ 1 h 6248401"/>
              <a:gd name="connsiteX36" fmla="*/ 2775608 w 5519850"/>
              <a:gd name="connsiteY36" fmla="*/ 61 h 6248401"/>
              <a:gd name="connsiteX37" fmla="*/ 2775653 w 5519850"/>
              <a:gd name="connsiteY37" fmla="*/ 2 h 6248401"/>
              <a:gd name="connsiteX38" fmla="*/ 2794351 w 5519850"/>
              <a:gd name="connsiteY38" fmla="*/ 24517 h 6248401"/>
              <a:gd name="connsiteX39" fmla="*/ 2978590 w 5519850"/>
              <a:gd name="connsiteY39" fmla="*/ 117175 h 6248401"/>
              <a:gd name="connsiteX40" fmla="*/ 3058022 w 5519850"/>
              <a:gd name="connsiteY40" fmla="*/ 124296 h 6248401"/>
              <a:gd name="connsiteX41" fmla="*/ 3137464 w 5519850"/>
              <a:gd name="connsiteY41" fmla="*/ 117174 h 6248401"/>
              <a:gd name="connsiteX42" fmla="*/ 3321703 w 5519850"/>
              <a:gd name="connsiteY42" fmla="*/ 24516 h 6248401"/>
              <a:gd name="connsiteX43" fmla="*/ 3340401 w 5519850"/>
              <a:gd name="connsiteY43" fmla="*/ 0 h 6248401"/>
              <a:gd name="connsiteX44" fmla="*/ 3340447 w 5519850"/>
              <a:gd name="connsiteY44" fmla="*/ 61 h 6248401"/>
              <a:gd name="connsiteX45" fmla="*/ 3340493 w 5519850"/>
              <a:gd name="connsiteY45" fmla="*/ 1 h 6248401"/>
              <a:gd name="connsiteX46" fmla="*/ 3359191 w 5519850"/>
              <a:gd name="connsiteY46" fmla="*/ 24517 h 6248401"/>
              <a:gd name="connsiteX47" fmla="*/ 3543430 w 5519850"/>
              <a:gd name="connsiteY47" fmla="*/ 117175 h 6248401"/>
              <a:gd name="connsiteX48" fmla="*/ 3622862 w 5519850"/>
              <a:gd name="connsiteY48" fmla="*/ 124296 h 6248401"/>
              <a:gd name="connsiteX49" fmla="*/ 3695823 w 5519850"/>
              <a:gd name="connsiteY49" fmla="*/ 117755 h 6248401"/>
              <a:gd name="connsiteX50" fmla="*/ 3716702 w 5519850"/>
              <a:gd name="connsiteY50" fmla="*/ 113143 h 6248401"/>
              <a:gd name="connsiteX51" fmla="*/ 3774416 w 5519850"/>
              <a:gd name="connsiteY51" fmla="*/ 96983 h 6248401"/>
              <a:gd name="connsiteX52" fmla="*/ 3886542 w 5519850"/>
              <a:gd name="connsiteY52" fmla="*/ 24516 h 6248401"/>
              <a:gd name="connsiteX53" fmla="*/ 3905241 w 5519850"/>
              <a:gd name="connsiteY53" fmla="*/ 0 h 6248401"/>
              <a:gd name="connsiteX54" fmla="*/ 3923940 w 5519850"/>
              <a:gd name="connsiteY54" fmla="*/ 24516 h 6248401"/>
              <a:gd name="connsiteX55" fmla="*/ 4187661 w 5519850"/>
              <a:gd name="connsiteY55" fmla="*/ 124299 h 6248401"/>
              <a:gd name="connsiteX56" fmla="*/ 4451382 w 5519850"/>
              <a:gd name="connsiteY56" fmla="*/ 24516 h 6248401"/>
              <a:gd name="connsiteX57" fmla="*/ 4470080 w 5519850"/>
              <a:gd name="connsiteY57" fmla="*/ 1 h 6248401"/>
              <a:gd name="connsiteX58" fmla="*/ 4488779 w 5519850"/>
              <a:gd name="connsiteY58" fmla="*/ 24516 h 6248401"/>
              <a:gd name="connsiteX59" fmla="*/ 4752500 w 5519850"/>
              <a:gd name="connsiteY59" fmla="*/ 124299 h 6248401"/>
              <a:gd name="connsiteX60" fmla="*/ 5016221 w 5519850"/>
              <a:gd name="connsiteY60" fmla="*/ 24516 h 6248401"/>
              <a:gd name="connsiteX61" fmla="*/ 5034920 w 5519850"/>
              <a:gd name="connsiteY61" fmla="*/ 0 h 6248401"/>
              <a:gd name="connsiteX62" fmla="*/ 5053618 w 5519850"/>
              <a:gd name="connsiteY62" fmla="*/ 24516 h 6248401"/>
              <a:gd name="connsiteX63" fmla="*/ 5317340 w 5519850"/>
              <a:gd name="connsiteY63" fmla="*/ 124299 h 6248401"/>
              <a:gd name="connsiteX64" fmla="*/ 5441134 w 5519850"/>
              <a:gd name="connsiteY64" fmla="*/ 106513 h 6248401"/>
              <a:gd name="connsiteX65" fmla="*/ 5442122 w 5519850"/>
              <a:gd name="connsiteY65" fmla="*/ 106132 h 6248401"/>
              <a:gd name="connsiteX66" fmla="*/ 5434942 w 5519850"/>
              <a:gd name="connsiteY66" fmla="*/ 132432 h 6248401"/>
              <a:gd name="connsiteX67" fmla="*/ 5420765 w 5519850"/>
              <a:gd name="connsiteY67" fmla="*/ 272069 h 6248401"/>
              <a:gd name="connsiteX68" fmla="*/ 5500307 w 5519850"/>
              <a:gd name="connsiteY68" fmla="*/ 569539 h 6248401"/>
              <a:gd name="connsiteX69" fmla="*/ 5519850 w 5519850"/>
              <a:gd name="connsiteY69" fmla="*/ 590632 h 6248401"/>
              <a:gd name="connsiteX70" fmla="*/ 5500307 w 5519850"/>
              <a:gd name="connsiteY70" fmla="*/ 611725 h 6248401"/>
              <a:gd name="connsiteX71" fmla="*/ 5420765 w 5519850"/>
              <a:gd name="connsiteY71" fmla="*/ 909195 h 6248401"/>
              <a:gd name="connsiteX72" fmla="*/ 5500307 w 5519850"/>
              <a:gd name="connsiteY72" fmla="*/ 1206665 h 6248401"/>
              <a:gd name="connsiteX73" fmla="*/ 5519849 w 5519850"/>
              <a:gd name="connsiteY73" fmla="*/ 1227756 h 6248401"/>
              <a:gd name="connsiteX74" fmla="*/ 5500307 w 5519850"/>
              <a:gd name="connsiteY74" fmla="*/ 1248847 h 6248401"/>
              <a:gd name="connsiteX75" fmla="*/ 5420764 w 5519850"/>
              <a:gd name="connsiteY75" fmla="*/ 1546317 h 6248401"/>
              <a:gd name="connsiteX76" fmla="*/ 5500306 w 5519850"/>
              <a:gd name="connsiteY76" fmla="*/ 1843788 h 6248401"/>
              <a:gd name="connsiteX77" fmla="*/ 5519848 w 5519850"/>
              <a:gd name="connsiteY77" fmla="*/ 1864879 h 6248401"/>
              <a:gd name="connsiteX78" fmla="*/ 5500306 w 5519850"/>
              <a:gd name="connsiteY78" fmla="*/ 1885970 h 6248401"/>
              <a:gd name="connsiteX79" fmla="*/ 5420764 w 5519850"/>
              <a:gd name="connsiteY79" fmla="*/ 2183440 h 6248401"/>
              <a:gd name="connsiteX80" fmla="*/ 5500306 w 5519850"/>
              <a:gd name="connsiteY80" fmla="*/ 2480910 h 6248401"/>
              <a:gd name="connsiteX81" fmla="*/ 5519848 w 5519850"/>
              <a:gd name="connsiteY81" fmla="*/ 2502002 h 6248401"/>
              <a:gd name="connsiteX82" fmla="*/ 5500306 w 5519850"/>
              <a:gd name="connsiteY82" fmla="*/ 2523093 h 6248401"/>
              <a:gd name="connsiteX83" fmla="*/ 5420764 w 5519850"/>
              <a:gd name="connsiteY83" fmla="*/ 2820563 h 6248401"/>
              <a:gd name="connsiteX84" fmla="*/ 5500306 w 5519850"/>
              <a:gd name="connsiteY84" fmla="*/ 3118033 h 6248401"/>
              <a:gd name="connsiteX85" fmla="*/ 5519848 w 5519850"/>
              <a:gd name="connsiteY85" fmla="*/ 3139124 h 6248401"/>
              <a:gd name="connsiteX86" fmla="*/ 5500306 w 5519850"/>
              <a:gd name="connsiteY86" fmla="*/ 3160216 h 6248401"/>
              <a:gd name="connsiteX87" fmla="*/ 5420764 w 5519850"/>
              <a:gd name="connsiteY87" fmla="*/ 3457686 h 6248401"/>
              <a:gd name="connsiteX88" fmla="*/ 5500306 w 5519850"/>
              <a:gd name="connsiteY88" fmla="*/ 3755154 h 6248401"/>
              <a:gd name="connsiteX89" fmla="*/ 5519848 w 5519850"/>
              <a:gd name="connsiteY89" fmla="*/ 3776245 h 6248401"/>
              <a:gd name="connsiteX90" fmla="*/ 5500306 w 5519850"/>
              <a:gd name="connsiteY90" fmla="*/ 3797336 h 6248401"/>
              <a:gd name="connsiteX91" fmla="*/ 5420764 w 5519850"/>
              <a:gd name="connsiteY91" fmla="*/ 4094806 h 6248401"/>
              <a:gd name="connsiteX92" fmla="*/ 5500306 w 5519850"/>
              <a:gd name="connsiteY92" fmla="*/ 4392276 h 6248401"/>
              <a:gd name="connsiteX93" fmla="*/ 5519848 w 5519850"/>
              <a:gd name="connsiteY93" fmla="*/ 4413367 h 6248401"/>
              <a:gd name="connsiteX94" fmla="*/ 5500306 w 5519850"/>
              <a:gd name="connsiteY94" fmla="*/ 4434459 h 6248401"/>
              <a:gd name="connsiteX95" fmla="*/ 5420764 w 5519850"/>
              <a:gd name="connsiteY95" fmla="*/ 4731929 h 6248401"/>
              <a:gd name="connsiteX96" fmla="*/ 5500306 w 5519850"/>
              <a:gd name="connsiteY96" fmla="*/ 5029399 h 6248401"/>
              <a:gd name="connsiteX97" fmla="*/ 5519848 w 5519850"/>
              <a:gd name="connsiteY97" fmla="*/ 5050490 h 6248401"/>
              <a:gd name="connsiteX98" fmla="*/ 5500306 w 5519850"/>
              <a:gd name="connsiteY98" fmla="*/ 5071581 h 6248401"/>
              <a:gd name="connsiteX99" fmla="*/ 5420764 w 5519850"/>
              <a:gd name="connsiteY99" fmla="*/ 5369051 h 6248401"/>
              <a:gd name="connsiteX100" fmla="*/ 5500306 w 5519850"/>
              <a:gd name="connsiteY100" fmla="*/ 5666522 h 6248401"/>
              <a:gd name="connsiteX101" fmla="*/ 5519848 w 5519850"/>
              <a:gd name="connsiteY101" fmla="*/ 5687613 h 6248401"/>
              <a:gd name="connsiteX102" fmla="*/ 5500306 w 5519850"/>
              <a:gd name="connsiteY102" fmla="*/ 5708704 h 6248401"/>
              <a:gd name="connsiteX103" fmla="*/ 5420764 w 5519850"/>
              <a:gd name="connsiteY103" fmla="*/ 6006174 h 6248401"/>
              <a:gd name="connsiteX104" fmla="*/ 5424430 w 5519850"/>
              <a:gd name="connsiteY104" fmla="*/ 6078472 h 6248401"/>
              <a:gd name="connsiteX105" fmla="*/ 5434086 w 5519850"/>
              <a:gd name="connsiteY105" fmla="*/ 6140330 h 6248401"/>
              <a:gd name="connsiteX106" fmla="*/ 5381434 w 5519850"/>
              <a:gd name="connsiteY106" fmla="*/ 6128699 h 6248401"/>
              <a:gd name="connsiteX107" fmla="*/ 5317339 w 5519850"/>
              <a:gd name="connsiteY107" fmla="*/ 6124101 h 6248401"/>
              <a:gd name="connsiteX108" fmla="*/ 5053618 w 5519850"/>
              <a:gd name="connsiteY108" fmla="*/ 6223885 h 6248401"/>
              <a:gd name="connsiteX109" fmla="*/ 5034919 w 5519850"/>
              <a:gd name="connsiteY109" fmla="*/ 6248400 h 6248401"/>
              <a:gd name="connsiteX110" fmla="*/ 5016220 w 5519850"/>
              <a:gd name="connsiteY110" fmla="*/ 6223885 h 6248401"/>
              <a:gd name="connsiteX111" fmla="*/ 4752499 w 5519850"/>
              <a:gd name="connsiteY111" fmla="*/ 6124101 h 6248401"/>
              <a:gd name="connsiteX112" fmla="*/ 4488778 w 5519850"/>
              <a:gd name="connsiteY112" fmla="*/ 6223885 h 6248401"/>
              <a:gd name="connsiteX113" fmla="*/ 4470080 w 5519850"/>
              <a:gd name="connsiteY113" fmla="*/ 6248400 h 6248401"/>
              <a:gd name="connsiteX114" fmla="*/ 4451381 w 5519850"/>
              <a:gd name="connsiteY114" fmla="*/ 6223884 h 6248401"/>
              <a:gd name="connsiteX115" fmla="*/ 4187660 w 5519850"/>
              <a:gd name="connsiteY115" fmla="*/ 6124101 h 6248401"/>
              <a:gd name="connsiteX116" fmla="*/ 3923939 w 5519850"/>
              <a:gd name="connsiteY116" fmla="*/ 6223884 h 6248401"/>
              <a:gd name="connsiteX117" fmla="*/ 3905240 w 5519850"/>
              <a:gd name="connsiteY117" fmla="*/ 6248400 h 6248401"/>
              <a:gd name="connsiteX118" fmla="*/ 3886542 w 5519850"/>
              <a:gd name="connsiteY118" fmla="*/ 6223884 h 6248401"/>
              <a:gd name="connsiteX119" fmla="*/ 3774415 w 5519850"/>
              <a:gd name="connsiteY119" fmla="*/ 6151417 h 6248401"/>
              <a:gd name="connsiteX120" fmla="*/ 3716737 w 5519850"/>
              <a:gd name="connsiteY120" fmla="*/ 6135268 h 6248401"/>
              <a:gd name="connsiteX121" fmla="*/ 3695803 w 5519850"/>
              <a:gd name="connsiteY121" fmla="*/ 6130644 h 6248401"/>
              <a:gd name="connsiteX122" fmla="*/ 3622871 w 5519850"/>
              <a:gd name="connsiteY122" fmla="*/ 6124106 h 6248401"/>
              <a:gd name="connsiteX123" fmla="*/ 3543429 w 5519850"/>
              <a:gd name="connsiteY123" fmla="*/ 6131227 h 6248401"/>
              <a:gd name="connsiteX124" fmla="*/ 3359190 w 5519850"/>
              <a:gd name="connsiteY124" fmla="*/ 6223886 h 6248401"/>
              <a:gd name="connsiteX125" fmla="*/ 3340491 w 5519850"/>
              <a:gd name="connsiteY125" fmla="*/ 6248401 h 6248401"/>
              <a:gd name="connsiteX126" fmla="*/ 3340445 w 5519850"/>
              <a:gd name="connsiteY126" fmla="*/ 6248341 h 6248401"/>
              <a:gd name="connsiteX127" fmla="*/ 3340401 w 5519850"/>
              <a:gd name="connsiteY127" fmla="*/ 6248400 h 6248401"/>
              <a:gd name="connsiteX128" fmla="*/ 3321702 w 5519850"/>
              <a:gd name="connsiteY128" fmla="*/ 6223884 h 6248401"/>
              <a:gd name="connsiteX129" fmla="*/ 3137463 w 5519850"/>
              <a:gd name="connsiteY129" fmla="*/ 6131226 h 6248401"/>
              <a:gd name="connsiteX130" fmla="*/ 3058035 w 5519850"/>
              <a:gd name="connsiteY130" fmla="*/ 6124105 h 6248401"/>
              <a:gd name="connsiteX131" fmla="*/ 2978589 w 5519850"/>
              <a:gd name="connsiteY131" fmla="*/ 6131227 h 6248401"/>
              <a:gd name="connsiteX132" fmla="*/ 2794350 w 5519850"/>
              <a:gd name="connsiteY132" fmla="*/ 6223886 h 6248401"/>
              <a:gd name="connsiteX133" fmla="*/ 2775652 w 5519850"/>
              <a:gd name="connsiteY133" fmla="*/ 6248401 h 6248401"/>
              <a:gd name="connsiteX134" fmla="*/ 2775606 w 5519850"/>
              <a:gd name="connsiteY134" fmla="*/ 6248341 h 6248401"/>
              <a:gd name="connsiteX135" fmla="*/ 2775562 w 5519850"/>
              <a:gd name="connsiteY135" fmla="*/ 6248399 h 6248401"/>
              <a:gd name="connsiteX136" fmla="*/ 2756863 w 5519850"/>
              <a:gd name="connsiteY136" fmla="*/ 6223884 h 6248401"/>
              <a:gd name="connsiteX137" fmla="*/ 2572625 w 5519850"/>
              <a:gd name="connsiteY137" fmla="*/ 6131226 h 6248401"/>
              <a:gd name="connsiteX138" fmla="*/ 2493196 w 5519850"/>
              <a:gd name="connsiteY138" fmla="*/ 6124105 h 6248401"/>
              <a:gd name="connsiteX139" fmla="*/ 2413750 w 5519850"/>
              <a:gd name="connsiteY139" fmla="*/ 6131227 h 6248401"/>
              <a:gd name="connsiteX140" fmla="*/ 2229511 w 5519850"/>
              <a:gd name="connsiteY140" fmla="*/ 6223885 h 6248401"/>
              <a:gd name="connsiteX141" fmla="*/ 2210813 w 5519850"/>
              <a:gd name="connsiteY141" fmla="*/ 6248401 h 6248401"/>
              <a:gd name="connsiteX142" fmla="*/ 2210767 w 5519850"/>
              <a:gd name="connsiteY142" fmla="*/ 6248341 h 6248401"/>
              <a:gd name="connsiteX143" fmla="*/ 2210723 w 5519850"/>
              <a:gd name="connsiteY143" fmla="*/ 6248400 h 6248401"/>
              <a:gd name="connsiteX144" fmla="*/ 2192024 w 5519850"/>
              <a:gd name="connsiteY144" fmla="*/ 6223884 h 6248401"/>
              <a:gd name="connsiteX145" fmla="*/ 2007785 w 5519850"/>
              <a:gd name="connsiteY145" fmla="*/ 6131226 h 6248401"/>
              <a:gd name="connsiteX146" fmla="*/ 1928356 w 5519850"/>
              <a:gd name="connsiteY146" fmla="*/ 6124105 h 6248401"/>
              <a:gd name="connsiteX147" fmla="*/ 1855388 w 5519850"/>
              <a:gd name="connsiteY147" fmla="*/ 6130647 h 6248401"/>
              <a:gd name="connsiteX148" fmla="*/ 1834525 w 5519850"/>
              <a:gd name="connsiteY148" fmla="*/ 6135255 h 6248401"/>
              <a:gd name="connsiteX149" fmla="*/ 1787818 w 5519850"/>
              <a:gd name="connsiteY149" fmla="*/ 6148333 h 6248401"/>
              <a:gd name="connsiteX150" fmla="*/ 1777565 w 5519850"/>
              <a:gd name="connsiteY150" fmla="*/ 6152293 h 6248401"/>
              <a:gd name="connsiteX151" fmla="*/ 1777887 w 5519850"/>
              <a:gd name="connsiteY151" fmla="*/ 6151113 h 6248401"/>
              <a:gd name="connsiteX152" fmla="*/ 1776799 w 5519850"/>
              <a:gd name="connsiteY152" fmla="*/ 6151418 h 6248401"/>
              <a:gd name="connsiteX153" fmla="*/ 1664673 w 5519850"/>
              <a:gd name="connsiteY153" fmla="*/ 6223885 h 6248401"/>
              <a:gd name="connsiteX154" fmla="*/ 1645974 w 5519850"/>
              <a:gd name="connsiteY154" fmla="*/ 6248401 h 6248401"/>
              <a:gd name="connsiteX155" fmla="*/ 1627276 w 5519850"/>
              <a:gd name="connsiteY155" fmla="*/ 6223885 h 6248401"/>
              <a:gd name="connsiteX156" fmla="*/ 1363554 w 5519850"/>
              <a:gd name="connsiteY156" fmla="*/ 6124101 h 6248401"/>
              <a:gd name="connsiteX157" fmla="*/ 1099832 w 5519850"/>
              <a:gd name="connsiteY157" fmla="*/ 6223885 h 6248401"/>
              <a:gd name="connsiteX158" fmla="*/ 1081135 w 5519850"/>
              <a:gd name="connsiteY158" fmla="*/ 6248400 h 6248401"/>
              <a:gd name="connsiteX159" fmla="*/ 1062437 w 5519850"/>
              <a:gd name="connsiteY159" fmla="*/ 6223885 h 6248401"/>
              <a:gd name="connsiteX160" fmla="*/ 798715 w 5519850"/>
              <a:gd name="connsiteY160" fmla="*/ 6124101 h 6248401"/>
              <a:gd name="connsiteX161" fmla="*/ 534994 w 5519850"/>
              <a:gd name="connsiteY161" fmla="*/ 6223885 h 6248401"/>
              <a:gd name="connsiteX162" fmla="*/ 516296 w 5519850"/>
              <a:gd name="connsiteY162" fmla="*/ 6248401 h 6248401"/>
              <a:gd name="connsiteX163" fmla="*/ 497597 w 5519850"/>
              <a:gd name="connsiteY163" fmla="*/ 6223885 h 6248401"/>
              <a:gd name="connsiteX164" fmla="*/ 233876 w 5519850"/>
              <a:gd name="connsiteY164" fmla="*/ 6124101 h 6248401"/>
              <a:gd name="connsiteX165" fmla="*/ 110081 w 5519850"/>
              <a:gd name="connsiteY165" fmla="*/ 6141887 h 6248401"/>
              <a:gd name="connsiteX166" fmla="*/ 83138 w 5519850"/>
              <a:gd name="connsiteY166" fmla="*/ 6152294 h 6248401"/>
              <a:gd name="connsiteX167" fmla="*/ 84909 w 5519850"/>
              <a:gd name="connsiteY167" fmla="*/ 6145811 h 6248401"/>
              <a:gd name="connsiteX168" fmla="*/ 99086 w 5519850"/>
              <a:gd name="connsiteY168" fmla="*/ 6006174 h 6248401"/>
              <a:gd name="connsiteX169" fmla="*/ 19544 w 5519850"/>
              <a:gd name="connsiteY169" fmla="*/ 5708704 h 6248401"/>
              <a:gd name="connsiteX170" fmla="*/ 2 w 5519850"/>
              <a:gd name="connsiteY170" fmla="*/ 5687613 h 6248401"/>
              <a:gd name="connsiteX171" fmla="*/ 19544 w 5519850"/>
              <a:gd name="connsiteY171" fmla="*/ 5666522 h 6248401"/>
              <a:gd name="connsiteX172" fmla="*/ 99086 w 5519850"/>
              <a:gd name="connsiteY172" fmla="*/ 5369051 h 6248401"/>
              <a:gd name="connsiteX173" fmla="*/ 19544 w 5519850"/>
              <a:gd name="connsiteY173" fmla="*/ 5071581 h 6248401"/>
              <a:gd name="connsiteX174" fmla="*/ 2 w 5519850"/>
              <a:gd name="connsiteY174" fmla="*/ 5050490 h 6248401"/>
              <a:gd name="connsiteX175" fmla="*/ 19543 w 5519850"/>
              <a:gd name="connsiteY175" fmla="*/ 5029399 h 6248401"/>
              <a:gd name="connsiteX176" fmla="*/ 99086 w 5519850"/>
              <a:gd name="connsiteY176" fmla="*/ 4731929 h 6248401"/>
              <a:gd name="connsiteX177" fmla="*/ 19543 w 5519850"/>
              <a:gd name="connsiteY177" fmla="*/ 4434458 h 6248401"/>
              <a:gd name="connsiteX178" fmla="*/ 2 w 5519850"/>
              <a:gd name="connsiteY178" fmla="*/ 4413367 h 6248401"/>
              <a:gd name="connsiteX179" fmla="*/ 19543 w 5519850"/>
              <a:gd name="connsiteY179" fmla="*/ 4392276 h 6248401"/>
              <a:gd name="connsiteX180" fmla="*/ 99086 w 5519850"/>
              <a:gd name="connsiteY180" fmla="*/ 4094806 h 6248401"/>
              <a:gd name="connsiteX181" fmla="*/ 19543 w 5519850"/>
              <a:gd name="connsiteY181" fmla="*/ 3797336 h 6248401"/>
              <a:gd name="connsiteX182" fmla="*/ 1 w 5519850"/>
              <a:gd name="connsiteY182" fmla="*/ 3776245 h 6248401"/>
              <a:gd name="connsiteX183" fmla="*/ 19543 w 5519850"/>
              <a:gd name="connsiteY183" fmla="*/ 3755153 h 6248401"/>
              <a:gd name="connsiteX184" fmla="*/ 99086 w 5519850"/>
              <a:gd name="connsiteY184" fmla="*/ 3457687 h 6248401"/>
              <a:gd name="connsiteX185" fmla="*/ 19543 w 5519850"/>
              <a:gd name="connsiteY185" fmla="*/ 3160217 h 6248401"/>
              <a:gd name="connsiteX186" fmla="*/ 1 w 5519850"/>
              <a:gd name="connsiteY186" fmla="*/ 3139125 h 6248401"/>
              <a:gd name="connsiteX187" fmla="*/ 19543 w 5519850"/>
              <a:gd name="connsiteY187" fmla="*/ 3118034 h 6248401"/>
              <a:gd name="connsiteX188" fmla="*/ 99086 w 5519850"/>
              <a:gd name="connsiteY188" fmla="*/ 2820564 h 6248401"/>
              <a:gd name="connsiteX189" fmla="*/ 19543 w 5519850"/>
              <a:gd name="connsiteY189" fmla="*/ 2523094 h 6248401"/>
              <a:gd name="connsiteX190" fmla="*/ 1 w 5519850"/>
              <a:gd name="connsiteY190" fmla="*/ 2502003 h 6248401"/>
              <a:gd name="connsiteX191" fmla="*/ 19543 w 5519850"/>
              <a:gd name="connsiteY191" fmla="*/ 2480911 h 6248401"/>
              <a:gd name="connsiteX192" fmla="*/ 99086 w 5519850"/>
              <a:gd name="connsiteY192" fmla="*/ 2183441 h 6248401"/>
              <a:gd name="connsiteX193" fmla="*/ 19543 w 5519850"/>
              <a:gd name="connsiteY193" fmla="*/ 1885971 h 6248401"/>
              <a:gd name="connsiteX194" fmla="*/ 1 w 5519850"/>
              <a:gd name="connsiteY194" fmla="*/ 1864880 h 6248401"/>
              <a:gd name="connsiteX195" fmla="*/ 19543 w 5519850"/>
              <a:gd name="connsiteY195" fmla="*/ 1843789 h 6248401"/>
              <a:gd name="connsiteX196" fmla="*/ 99086 w 5519850"/>
              <a:gd name="connsiteY196" fmla="*/ 1546318 h 6248401"/>
              <a:gd name="connsiteX197" fmla="*/ 19543 w 5519850"/>
              <a:gd name="connsiteY197" fmla="*/ 1248848 h 6248401"/>
              <a:gd name="connsiteX198" fmla="*/ 1 w 5519850"/>
              <a:gd name="connsiteY198" fmla="*/ 1227757 h 6248401"/>
              <a:gd name="connsiteX199" fmla="*/ 19543 w 5519850"/>
              <a:gd name="connsiteY199" fmla="*/ 1206666 h 6248401"/>
              <a:gd name="connsiteX200" fmla="*/ 99086 w 5519850"/>
              <a:gd name="connsiteY200" fmla="*/ 909196 h 6248401"/>
              <a:gd name="connsiteX201" fmla="*/ 19543 w 5519850"/>
              <a:gd name="connsiteY201" fmla="*/ 611726 h 62484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</a:cxnLst>
            <a:rect l="l" t="t" r="r" b="b"/>
            <a:pathLst>
              <a:path w="5519850" h="6248401">
                <a:moveTo>
                  <a:pt x="0" y="590633"/>
                </a:moveTo>
                <a:lnTo>
                  <a:pt x="19543" y="569540"/>
                </a:lnTo>
                <a:cubicBezTo>
                  <a:pt x="67534" y="505072"/>
                  <a:pt x="99086" y="395898"/>
                  <a:pt x="99086" y="272070"/>
                </a:cubicBezTo>
                <a:cubicBezTo>
                  <a:pt x="99086" y="222539"/>
                  <a:pt x="94037" y="175352"/>
                  <a:pt x="84908" y="132433"/>
                </a:cubicBezTo>
                <a:lnTo>
                  <a:pt x="74031" y="92590"/>
                </a:lnTo>
                <a:lnTo>
                  <a:pt x="110082" y="106514"/>
                </a:lnTo>
                <a:cubicBezTo>
                  <a:pt x="148131" y="117967"/>
                  <a:pt x="189964" y="124300"/>
                  <a:pt x="233876" y="124300"/>
                </a:cubicBezTo>
                <a:cubicBezTo>
                  <a:pt x="343656" y="124300"/>
                  <a:pt x="440444" y="84719"/>
                  <a:pt x="497598" y="24517"/>
                </a:cubicBezTo>
                <a:lnTo>
                  <a:pt x="516296" y="2"/>
                </a:lnTo>
                <a:lnTo>
                  <a:pt x="534994" y="24517"/>
                </a:lnTo>
                <a:cubicBezTo>
                  <a:pt x="592148" y="84719"/>
                  <a:pt x="688936" y="124300"/>
                  <a:pt x="798715" y="124300"/>
                </a:cubicBezTo>
                <a:cubicBezTo>
                  <a:pt x="908495" y="124300"/>
                  <a:pt x="1005283" y="84719"/>
                  <a:pt x="1062437" y="24517"/>
                </a:cubicBezTo>
                <a:lnTo>
                  <a:pt x="1081135" y="2"/>
                </a:lnTo>
                <a:lnTo>
                  <a:pt x="1099833" y="24517"/>
                </a:lnTo>
                <a:cubicBezTo>
                  <a:pt x="1156987" y="84719"/>
                  <a:pt x="1253775" y="124300"/>
                  <a:pt x="1363554" y="124300"/>
                </a:cubicBezTo>
                <a:cubicBezTo>
                  <a:pt x="1473334" y="124300"/>
                  <a:pt x="1570122" y="84719"/>
                  <a:pt x="1627276" y="24517"/>
                </a:cubicBezTo>
                <a:lnTo>
                  <a:pt x="1645974" y="1"/>
                </a:lnTo>
                <a:lnTo>
                  <a:pt x="1664673" y="24517"/>
                </a:lnTo>
                <a:cubicBezTo>
                  <a:pt x="1678961" y="39567"/>
                  <a:pt x="1695727" y="53329"/>
                  <a:pt x="1714553" y="65506"/>
                </a:cubicBezTo>
                <a:lnTo>
                  <a:pt x="1768515" y="92795"/>
                </a:lnTo>
                <a:lnTo>
                  <a:pt x="1768459" y="92589"/>
                </a:lnTo>
                <a:lnTo>
                  <a:pt x="1787845" y="100077"/>
                </a:lnTo>
                <a:lnTo>
                  <a:pt x="1834477" y="113133"/>
                </a:lnTo>
                <a:lnTo>
                  <a:pt x="1855409" y="117757"/>
                </a:lnTo>
                <a:lnTo>
                  <a:pt x="1928343" y="124296"/>
                </a:lnTo>
                <a:lnTo>
                  <a:pt x="2007786" y="117174"/>
                </a:lnTo>
                <a:cubicBezTo>
                  <a:pt x="2084000" y="103220"/>
                  <a:pt x="2149160" y="69667"/>
                  <a:pt x="2192025" y="24516"/>
                </a:cubicBezTo>
                <a:lnTo>
                  <a:pt x="2210723" y="1"/>
                </a:lnTo>
                <a:lnTo>
                  <a:pt x="2210768" y="60"/>
                </a:lnTo>
                <a:lnTo>
                  <a:pt x="2210813" y="1"/>
                </a:lnTo>
                <a:lnTo>
                  <a:pt x="2229512" y="24517"/>
                </a:lnTo>
                <a:cubicBezTo>
                  <a:pt x="2272378" y="69668"/>
                  <a:pt x="2337537" y="103221"/>
                  <a:pt x="2413751" y="117175"/>
                </a:cubicBezTo>
                <a:lnTo>
                  <a:pt x="2493183" y="124296"/>
                </a:lnTo>
                <a:lnTo>
                  <a:pt x="2572625" y="117174"/>
                </a:lnTo>
                <a:cubicBezTo>
                  <a:pt x="2648839" y="103220"/>
                  <a:pt x="2713999" y="69667"/>
                  <a:pt x="2756864" y="24516"/>
                </a:cubicBezTo>
                <a:lnTo>
                  <a:pt x="2775562" y="1"/>
                </a:lnTo>
                <a:lnTo>
                  <a:pt x="2775608" y="61"/>
                </a:lnTo>
                <a:lnTo>
                  <a:pt x="2775653" y="2"/>
                </a:lnTo>
                <a:lnTo>
                  <a:pt x="2794351" y="24517"/>
                </a:lnTo>
                <a:cubicBezTo>
                  <a:pt x="2837217" y="69668"/>
                  <a:pt x="2902376" y="103221"/>
                  <a:pt x="2978590" y="117175"/>
                </a:cubicBezTo>
                <a:lnTo>
                  <a:pt x="3058022" y="124296"/>
                </a:lnTo>
                <a:lnTo>
                  <a:pt x="3137464" y="117174"/>
                </a:lnTo>
                <a:cubicBezTo>
                  <a:pt x="3213678" y="103220"/>
                  <a:pt x="3278837" y="69667"/>
                  <a:pt x="3321703" y="24516"/>
                </a:cubicBezTo>
                <a:lnTo>
                  <a:pt x="3340401" y="0"/>
                </a:lnTo>
                <a:lnTo>
                  <a:pt x="3340447" y="61"/>
                </a:lnTo>
                <a:lnTo>
                  <a:pt x="3340493" y="1"/>
                </a:lnTo>
                <a:lnTo>
                  <a:pt x="3359191" y="24517"/>
                </a:lnTo>
                <a:cubicBezTo>
                  <a:pt x="3402056" y="69668"/>
                  <a:pt x="3467216" y="103221"/>
                  <a:pt x="3543430" y="117175"/>
                </a:cubicBezTo>
                <a:lnTo>
                  <a:pt x="3622862" y="124296"/>
                </a:lnTo>
                <a:lnTo>
                  <a:pt x="3695823" y="117755"/>
                </a:lnTo>
                <a:lnTo>
                  <a:pt x="3716702" y="113143"/>
                </a:lnTo>
                <a:lnTo>
                  <a:pt x="3774416" y="96983"/>
                </a:lnTo>
                <a:cubicBezTo>
                  <a:pt x="3819480" y="79563"/>
                  <a:pt x="3857965" y="54617"/>
                  <a:pt x="3886542" y="24516"/>
                </a:cubicBezTo>
                <a:lnTo>
                  <a:pt x="3905241" y="0"/>
                </a:lnTo>
                <a:lnTo>
                  <a:pt x="3923940" y="24516"/>
                </a:lnTo>
                <a:cubicBezTo>
                  <a:pt x="3981093" y="84718"/>
                  <a:pt x="4077882" y="124299"/>
                  <a:pt x="4187661" y="124299"/>
                </a:cubicBezTo>
                <a:cubicBezTo>
                  <a:pt x="4297440" y="124299"/>
                  <a:pt x="4394229" y="84718"/>
                  <a:pt x="4451382" y="24516"/>
                </a:cubicBezTo>
                <a:lnTo>
                  <a:pt x="4470080" y="1"/>
                </a:lnTo>
                <a:lnTo>
                  <a:pt x="4488779" y="24516"/>
                </a:lnTo>
                <a:cubicBezTo>
                  <a:pt x="4545932" y="84718"/>
                  <a:pt x="4642721" y="124299"/>
                  <a:pt x="4752500" y="124299"/>
                </a:cubicBezTo>
                <a:cubicBezTo>
                  <a:pt x="4862279" y="124299"/>
                  <a:pt x="4959068" y="84718"/>
                  <a:pt x="5016221" y="24516"/>
                </a:cubicBezTo>
                <a:lnTo>
                  <a:pt x="5034920" y="0"/>
                </a:lnTo>
                <a:lnTo>
                  <a:pt x="5053618" y="24516"/>
                </a:lnTo>
                <a:cubicBezTo>
                  <a:pt x="5110772" y="84718"/>
                  <a:pt x="5207560" y="124299"/>
                  <a:pt x="5317340" y="124299"/>
                </a:cubicBezTo>
                <a:cubicBezTo>
                  <a:pt x="5361252" y="124299"/>
                  <a:pt x="5403085" y="117966"/>
                  <a:pt x="5441134" y="106513"/>
                </a:cubicBezTo>
                <a:lnTo>
                  <a:pt x="5442122" y="106132"/>
                </a:lnTo>
                <a:lnTo>
                  <a:pt x="5434942" y="132432"/>
                </a:lnTo>
                <a:cubicBezTo>
                  <a:pt x="5425813" y="175351"/>
                  <a:pt x="5420765" y="222538"/>
                  <a:pt x="5420765" y="272069"/>
                </a:cubicBezTo>
                <a:cubicBezTo>
                  <a:pt x="5420765" y="395897"/>
                  <a:pt x="5452317" y="505071"/>
                  <a:pt x="5500307" y="569539"/>
                </a:cubicBezTo>
                <a:lnTo>
                  <a:pt x="5519850" y="590632"/>
                </a:lnTo>
                <a:lnTo>
                  <a:pt x="5500307" y="611725"/>
                </a:lnTo>
                <a:cubicBezTo>
                  <a:pt x="5452317" y="676192"/>
                  <a:pt x="5420765" y="785366"/>
                  <a:pt x="5420765" y="909195"/>
                </a:cubicBezTo>
                <a:cubicBezTo>
                  <a:pt x="5420765" y="1033022"/>
                  <a:pt x="5452317" y="1142197"/>
                  <a:pt x="5500307" y="1206665"/>
                </a:cubicBezTo>
                <a:lnTo>
                  <a:pt x="5519849" y="1227756"/>
                </a:lnTo>
                <a:lnTo>
                  <a:pt x="5500307" y="1248847"/>
                </a:lnTo>
                <a:cubicBezTo>
                  <a:pt x="5452317" y="1313315"/>
                  <a:pt x="5420764" y="1422489"/>
                  <a:pt x="5420764" y="1546317"/>
                </a:cubicBezTo>
                <a:cubicBezTo>
                  <a:pt x="5420764" y="1670145"/>
                  <a:pt x="5452316" y="1779320"/>
                  <a:pt x="5500306" y="1843788"/>
                </a:cubicBezTo>
                <a:lnTo>
                  <a:pt x="5519848" y="1864879"/>
                </a:lnTo>
                <a:lnTo>
                  <a:pt x="5500306" y="1885970"/>
                </a:lnTo>
                <a:cubicBezTo>
                  <a:pt x="5452316" y="1950438"/>
                  <a:pt x="5420764" y="2059612"/>
                  <a:pt x="5420764" y="2183440"/>
                </a:cubicBezTo>
                <a:cubicBezTo>
                  <a:pt x="5420764" y="2307268"/>
                  <a:pt x="5452316" y="2416442"/>
                  <a:pt x="5500306" y="2480910"/>
                </a:cubicBezTo>
                <a:lnTo>
                  <a:pt x="5519848" y="2502002"/>
                </a:lnTo>
                <a:lnTo>
                  <a:pt x="5500306" y="2523093"/>
                </a:lnTo>
                <a:cubicBezTo>
                  <a:pt x="5452316" y="2587561"/>
                  <a:pt x="5420764" y="2696735"/>
                  <a:pt x="5420764" y="2820563"/>
                </a:cubicBezTo>
                <a:cubicBezTo>
                  <a:pt x="5420764" y="2944391"/>
                  <a:pt x="5452316" y="3053565"/>
                  <a:pt x="5500306" y="3118033"/>
                </a:cubicBezTo>
                <a:lnTo>
                  <a:pt x="5519848" y="3139124"/>
                </a:lnTo>
                <a:lnTo>
                  <a:pt x="5500306" y="3160216"/>
                </a:lnTo>
                <a:cubicBezTo>
                  <a:pt x="5452316" y="3224683"/>
                  <a:pt x="5420764" y="3333857"/>
                  <a:pt x="5420764" y="3457686"/>
                </a:cubicBezTo>
                <a:cubicBezTo>
                  <a:pt x="5420764" y="3581513"/>
                  <a:pt x="5452316" y="3690686"/>
                  <a:pt x="5500306" y="3755154"/>
                </a:cubicBezTo>
                <a:lnTo>
                  <a:pt x="5519848" y="3776245"/>
                </a:lnTo>
                <a:lnTo>
                  <a:pt x="5500306" y="3797336"/>
                </a:lnTo>
                <a:cubicBezTo>
                  <a:pt x="5452316" y="3861804"/>
                  <a:pt x="5420764" y="3970979"/>
                  <a:pt x="5420764" y="4094806"/>
                </a:cubicBezTo>
                <a:cubicBezTo>
                  <a:pt x="5420764" y="4218634"/>
                  <a:pt x="5452316" y="4327808"/>
                  <a:pt x="5500306" y="4392276"/>
                </a:cubicBezTo>
                <a:lnTo>
                  <a:pt x="5519848" y="4413367"/>
                </a:lnTo>
                <a:lnTo>
                  <a:pt x="5500306" y="4434459"/>
                </a:lnTo>
                <a:cubicBezTo>
                  <a:pt x="5452316" y="4498926"/>
                  <a:pt x="5420764" y="4608101"/>
                  <a:pt x="5420764" y="4731929"/>
                </a:cubicBezTo>
                <a:cubicBezTo>
                  <a:pt x="5420764" y="4855757"/>
                  <a:pt x="5452316" y="4964931"/>
                  <a:pt x="5500306" y="5029399"/>
                </a:cubicBezTo>
                <a:lnTo>
                  <a:pt x="5519848" y="5050490"/>
                </a:lnTo>
                <a:lnTo>
                  <a:pt x="5500306" y="5071581"/>
                </a:lnTo>
                <a:cubicBezTo>
                  <a:pt x="5452316" y="5136049"/>
                  <a:pt x="5420764" y="5245223"/>
                  <a:pt x="5420764" y="5369051"/>
                </a:cubicBezTo>
                <a:cubicBezTo>
                  <a:pt x="5420764" y="5492879"/>
                  <a:pt x="5452316" y="5602054"/>
                  <a:pt x="5500306" y="5666522"/>
                </a:cubicBezTo>
                <a:lnTo>
                  <a:pt x="5519848" y="5687613"/>
                </a:lnTo>
                <a:lnTo>
                  <a:pt x="5500306" y="5708704"/>
                </a:lnTo>
                <a:cubicBezTo>
                  <a:pt x="5452316" y="5773171"/>
                  <a:pt x="5420764" y="5882346"/>
                  <a:pt x="5420764" y="6006174"/>
                </a:cubicBezTo>
                <a:cubicBezTo>
                  <a:pt x="5420764" y="6030939"/>
                  <a:pt x="5422026" y="6055119"/>
                  <a:pt x="5424430" y="6078472"/>
                </a:cubicBezTo>
                <a:lnTo>
                  <a:pt x="5434086" y="6140330"/>
                </a:lnTo>
                <a:lnTo>
                  <a:pt x="5381434" y="6128699"/>
                </a:lnTo>
                <a:cubicBezTo>
                  <a:pt x="5360731" y="6125684"/>
                  <a:pt x="5339294" y="6124101"/>
                  <a:pt x="5317339" y="6124101"/>
                </a:cubicBezTo>
                <a:cubicBezTo>
                  <a:pt x="5207560" y="6124101"/>
                  <a:pt x="5110771" y="6163682"/>
                  <a:pt x="5053618" y="6223885"/>
                </a:cubicBezTo>
                <a:lnTo>
                  <a:pt x="5034919" y="6248400"/>
                </a:lnTo>
                <a:lnTo>
                  <a:pt x="5016220" y="6223885"/>
                </a:lnTo>
                <a:cubicBezTo>
                  <a:pt x="4959067" y="6163682"/>
                  <a:pt x="4862278" y="6124101"/>
                  <a:pt x="4752499" y="6124101"/>
                </a:cubicBezTo>
                <a:cubicBezTo>
                  <a:pt x="4642720" y="6124101"/>
                  <a:pt x="4545931" y="6163682"/>
                  <a:pt x="4488778" y="6223885"/>
                </a:cubicBezTo>
                <a:lnTo>
                  <a:pt x="4470080" y="6248400"/>
                </a:lnTo>
                <a:lnTo>
                  <a:pt x="4451381" y="6223884"/>
                </a:lnTo>
                <a:cubicBezTo>
                  <a:pt x="4394228" y="6163682"/>
                  <a:pt x="4297439" y="6124101"/>
                  <a:pt x="4187660" y="6124101"/>
                </a:cubicBezTo>
                <a:cubicBezTo>
                  <a:pt x="4077881" y="6124101"/>
                  <a:pt x="3981092" y="6163682"/>
                  <a:pt x="3923939" y="6223884"/>
                </a:cubicBezTo>
                <a:lnTo>
                  <a:pt x="3905240" y="6248400"/>
                </a:lnTo>
                <a:lnTo>
                  <a:pt x="3886542" y="6223884"/>
                </a:lnTo>
                <a:cubicBezTo>
                  <a:pt x="3857965" y="6193783"/>
                  <a:pt x="3819479" y="6168838"/>
                  <a:pt x="3774415" y="6151417"/>
                </a:cubicBezTo>
                <a:lnTo>
                  <a:pt x="3716737" y="6135268"/>
                </a:lnTo>
                <a:lnTo>
                  <a:pt x="3695803" y="6130644"/>
                </a:lnTo>
                <a:lnTo>
                  <a:pt x="3622871" y="6124106"/>
                </a:lnTo>
                <a:lnTo>
                  <a:pt x="3543429" y="6131227"/>
                </a:lnTo>
                <a:cubicBezTo>
                  <a:pt x="3467215" y="6145182"/>
                  <a:pt x="3402055" y="6178734"/>
                  <a:pt x="3359190" y="6223886"/>
                </a:cubicBezTo>
                <a:lnTo>
                  <a:pt x="3340491" y="6248401"/>
                </a:lnTo>
                <a:lnTo>
                  <a:pt x="3340445" y="6248341"/>
                </a:lnTo>
                <a:lnTo>
                  <a:pt x="3340401" y="6248400"/>
                </a:lnTo>
                <a:lnTo>
                  <a:pt x="3321702" y="6223884"/>
                </a:lnTo>
                <a:cubicBezTo>
                  <a:pt x="3278837" y="6178733"/>
                  <a:pt x="3213677" y="6145180"/>
                  <a:pt x="3137463" y="6131226"/>
                </a:cubicBezTo>
                <a:lnTo>
                  <a:pt x="3058035" y="6124105"/>
                </a:lnTo>
                <a:lnTo>
                  <a:pt x="2978589" y="6131227"/>
                </a:lnTo>
                <a:cubicBezTo>
                  <a:pt x="2902375" y="6145182"/>
                  <a:pt x="2837215" y="6178734"/>
                  <a:pt x="2794350" y="6223886"/>
                </a:cubicBezTo>
                <a:lnTo>
                  <a:pt x="2775652" y="6248401"/>
                </a:lnTo>
                <a:lnTo>
                  <a:pt x="2775606" y="6248341"/>
                </a:lnTo>
                <a:lnTo>
                  <a:pt x="2775562" y="6248399"/>
                </a:lnTo>
                <a:lnTo>
                  <a:pt x="2756863" y="6223884"/>
                </a:lnTo>
                <a:cubicBezTo>
                  <a:pt x="2713998" y="6178733"/>
                  <a:pt x="2648839" y="6145180"/>
                  <a:pt x="2572625" y="6131226"/>
                </a:cubicBezTo>
                <a:lnTo>
                  <a:pt x="2493196" y="6124105"/>
                </a:lnTo>
                <a:lnTo>
                  <a:pt x="2413750" y="6131227"/>
                </a:lnTo>
                <a:cubicBezTo>
                  <a:pt x="2337536" y="6145181"/>
                  <a:pt x="2272377" y="6178734"/>
                  <a:pt x="2229511" y="6223885"/>
                </a:cubicBezTo>
                <a:lnTo>
                  <a:pt x="2210813" y="6248401"/>
                </a:lnTo>
                <a:lnTo>
                  <a:pt x="2210767" y="6248341"/>
                </a:lnTo>
                <a:lnTo>
                  <a:pt x="2210723" y="6248400"/>
                </a:lnTo>
                <a:lnTo>
                  <a:pt x="2192024" y="6223884"/>
                </a:lnTo>
                <a:cubicBezTo>
                  <a:pt x="2149159" y="6178733"/>
                  <a:pt x="2083999" y="6145180"/>
                  <a:pt x="2007785" y="6131226"/>
                </a:cubicBezTo>
                <a:lnTo>
                  <a:pt x="1928356" y="6124105"/>
                </a:lnTo>
                <a:lnTo>
                  <a:pt x="1855388" y="6130647"/>
                </a:lnTo>
                <a:lnTo>
                  <a:pt x="1834525" y="6135255"/>
                </a:lnTo>
                <a:lnTo>
                  <a:pt x="1787818" y="6148333"/>
                </a:lnTo>
                <a:lnTo>
                  <a:pt x="1777565" y="6152293"/>
                </a:lnTo>
                <a:lnTo>
                  <a:pt x="1777887" y="6151113"/>
                </a:lnTo>
                <a:lnTo>
                  <a:pt x="1776799" y="6151418"/>
                </a:lnTo>
                <a:cubicBezTo>
                  <a:pt x="1731735" y="6168839"/>
                  <a:pt x="1693250" y="6193784"/>
                  <a:pt x="1664673" y="6223885"/>
                </a:cubicBezTo>
                <a:lnTo>
                  <a:pt x="1645974" y="6248401"/>
                </a:lnTo>
                <a:lnTo>
                  <a:pt x="1627276" y="6223885"/>
                </a:lnTo>
                <a:cubicBezTo>
                  <a:pt x="1570122" y="6163683"/>
                  <a:pt x="1473334" y="6124101"/>
                  <a:pt x="1363554" y="6124101"/>
                </a:cubicBezTo>
                <a:cubicBezTo>
                  <a:pt x="1253775" y="6124101"/>
                  <a:pt x="1156987" y="6163683"/>
                  <a:pt x="1099832" y="6223885"/>
                </a:cubicBezTo>
                <a:lnTo>
                  <a:pt x="1081135" y="6248400"/>
                </a:lnTo>
                <a:lnTo>
                  <a:pt x="1062437" y="6223885"/>
                </a:lnTo>
                <a:cubicBezTo>
                  <a:pt x="1005283" y="6163683"/>
                  <a:pt x="908495" y="6124101"/>
                  <a:pt x="798715" y="6124101"/>
                </a:cubicBezTo>
                <a:cubicBezTo>
                  <a:pt x="688936" y="6124101"/>
                  <a:pt x="592148" y="6163683"/>
                  <a:pt x="534994" y="6223885"/>
                </a:cubicBezTo>
                <a:lnTo>
                  <a:pt x="516296" y="6248401"/>
                </a:lnTo>
                <a:lnTo>
                  <a:pt x="497597" y="6223885"/>
                </a:lnTo>
                <a:cubicBezTo>
                  <a:pt x="440443" y="6163683"/>
                  <a:pt x="343655" y="6124101"/>
                  <a:pt x="233876" y="6124101"/>
                </a:cubicBezTo>
                <a:cubicBezTo>
                  <a:pt x="189964" y="6124101"/>
                  <a:pt x="148131" y="6130434"/>
                  <a:pt x="110081" y="6141887"/>
                </a:cubicBezTo>
                <a:lnTo>
                  <a:pt x="83138" y="6152294"/>
                </a:lnTo>
                <a:lnTo>
                  <a:pt x="84909" y="6145811"/>
                </a:lnTo>
                <a:cubicBezTo>
                  <a:pt x="94038" y="6102892"/>
                  <a:pt x="99086" y="6055705"/>
                  <a:pt x="99086" y="6006174"/>
                </a:cubicBezTo>
                <a:cubicBezTo>
                  <a:pt x="99086" y="5882347"/>
                  <a:pt x="67534" y="5773172"/>
                  <a:pt x="19544" y="5708704"/>
                </a:cubicBezTo>
                <a:lnTo>
                  <a:pt x="2" y="5687613"/>
                </a:lnTo>
                <a:lnTo>
                  <a:pt x="19544" y="5666522"/>
                </a:lnTo>
                <a:cubicBezTo>
                  <a:pt x="67534" y="5602054"/>
                  <a:pt x="99086" y="5492879"/>
                  <a:pt x="99086" y="5369051"/>
                </a:cubicBezTo>
                <a:cubicBezTo>
                  <a:pt x="99086" y="5245223"/>
                  <a:pt x="67534" y="5136048"/>
                  <a:pt x="19544" y="5071581"/>
                </a:cubicBezTo>
                <a:lnTo>
                  <a:pt x="2" y="5050490"/>
                </a:lnTo>
                <a:lnTo>
                  <a:pt x="19543" y="5029399"/>
                </a:lnTo>
                <a:cubicBezTo>
                  <a:pt x="67534" y="4964931"/>
                  <a:pt x="99086" y="4855757"/>
                  <a:pt x="99086" y="4731929"/>
                </a:cubicBezTo>
                <a:cubicBezTo>
                  <a:pt x="99086" y="4608100"/>
                  <a:pt x="67534" y="4498925"/>
                  <a:pt x="19543" y="4434458"/>
                </a:cubicBezTo>
                <a:lnTo>
                  <a:pt x="2" y="4413367"/>
                </a:lnTo>
                <a:lnTo>
                  <a:pt x="19543" y="4392276"/>
                </a:lnTo>
                <a:cubicBezTo>
                  <a:pt x="67534" y="4327808"/>
                  <a:pt x="99086" y="4218633"/>
                  <a:pt x="99086" y="4094806"/>
                </a:cubicBezTo>
                <a:cubicBezTo>
                  <a:pt x="99086" y="3970978"/>
                  <a:pt x="67534" y="3861803"/>
                  <a:pt x="19543" y="3797336"/>
                </a:cubicBezTo>
                <a:lnTo>
                  <a:pt x="1" y="3776245"/>
                </a:lnTo>
                <a:lnTo>
                  <a:pt x="19543" y="3755153"/>
                </a:lnTo>
                <a:cubicBezTo>
                  <a:pt x="67534" y="3690686"/>
                  <a:pt x="99086" y="3581514"/>
                  <a:pt x="99086" y="3457687"/>
                </a:cubicBezTo>
                <a:cubicBezTo>
                  <a:pt x="99086" y="3333858"/>
                  <a:pt x="67534" y="3224684"/>
                  <a:pt x="19543" y="3160217"/>
                </a:cubicBezTo>
                <a:lnTo>
                  <a:pt x="1" y="3139125"/>
                </a:lnTo>
                <a:lnTo>
                  <a:pt x="19543" y="3118034"/>
                </a:lnTo>
                <a:cubicBezTo>
                  <a:pt x="67534" y="3053566"/>
                  <a:pt x="99086" y="2944392"/>
                  <a:pt x="99086" y="2820564"/>
                </a:cubicBezTo>
                <a:cubicBezTo>
                  <a:pt x="99086" y="2696736"/>
                  <a:pt x="67534" y="2587562"/>
                  <a:pt x="19543" y="2523094"/>
                </a:cubicBezTo>
                <a:lnTo>
                  <a:pt x="1" y="2502003"/>
                </a:lnTo>
                <a:lnTo>
                  <a:pt x="19543" y="2480911"/>
                </a:lnTo>
                <a:cubicBezTo>
                  <a:pt x="67534" y="2416443"/>
                  <a:pt x="99086" y="2307269"/>
                  <a:pt x="99086" y="2183441"/>
                </a:cubicBezTo>
                <a:cubicBezTo>
                  <a:pt x="99086" y="2059613"/>
                  <a:pt x="67534" y="1950439"/>
                  <a:pt x="19543" y="1885971"/>
                </a:cubicBezTo>
                <a:lnTo>
                  <a:pt x="1" y="1864880"/>
                </a:lnTo>
                <a:lnTo>
                  <a:pt x="19543" y="1843789"/>
                </a:lnTo>
                <a:cubicBezTo>
                  <a:pt x="67534" y="1779321"/>
                  <a:pt x="99086" y="1670146"/>
                  <a:pt x="99086" y="1546318"/>
                </a:cubicBezTo>
                <a:cubicBezTo>
                  <a:pt x="99086" y="1422490"/>
                  <a:pt x="67534" y="1313316"/>
                  <a:pt x="19543" y="1248848"/>
                </a:cubicBezTo>
                <a:lnTo>
                  <a:pt x="1" y="1227757"/>
                </a:lnTo>
                <a:lnTo>
                  <a:pt x="19543" y="1206666"/>
                </a:lnTo>
                <a:cubicBezTo>
                  <a:pt x="67534" y="1142198"/>
                  <a:pt x="99086" y="1033023"/>
                  <a:pt x="99086" y="909196"/>
                </a:cubicBezTo>
                <a:cubicBezTo>
                  <a:pt x="99086" y="785367"/>
                  <a:pt x="67534" y="676193"/>
                  <a:pt x="19543" y="611726"/>
                </a:cubicBezTo>
                <a:close/>
              </a:path>
            </a:pathLst>
          </a:custGeom>
          <a:solidFill>
            <a:srgbClr val="FFFF00"/>
          </a:solidFill>
          <a:ln w="152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noAutofit/>
          </a:bodyPr>
          <a:lstStyle/>
          <a:p>
            <a:pPr algn="ctr"/>
            <a:endParaRPr lang="ja-JP" altLang="en-US"/>
          </a:p>
        </p:txBody>
      </p: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106617E3-256C-6A98-50B1-E55F5F502C87}"/>
              </a:ext>
            </a:extLst>
          </p:cNvPr>
          <p:cNvGrpSpPr/>
          <p:nvPr/>
        </p:nvGrpSpPr>
        <p:grpSpPr>
          <a:xfrm>
            <a:off x="1691381" y="3669638"/>
            <a:ext cx="1605007" cy="2926538"/>
            <a:chOff x="229034" y="1689050"/>
            <a:chExt cx="2698741" cy="4920832"/>
          </a:xfrm>
        </p:grpSpPr>
        <p:sp>
          <p:nvSpPr>
            <p:cNvPr id="15" name="月 14">
              <a:extLst>
                <a:ext uri="{FF2B5EF4-FFF2-40B4-BE49-F238E27FC236}">
                  <a16:creationId xmlns:a16="http://schemas.microsoft.com/office/drawing/2014/main" id="{6CB9D3B3-13DE-0246-41CC-58E9425D4204}"/>
                </a:ext>
              </a:extLst>
            </p:cNvPr>
            <p:cNvSpPr/>
            <p:nvPr/>
          </p:nvSpPr>
          <p:spPr bwMode="auto">
            <a:xfrm rot="19243603" flipH="1">
              <a:off x="1602949" y="4573602"/>
              <a:ext cx="335401" cy="1139938"/>
            </a:xfrm>
            <a:prstGeom prst="moon">
              <a:avLst/>
            </a:prstGeom>
            <a:solidFill>
              <a:schemeClr val="accent6">
                <a:lumMod val="20000"/>
                <a:lumOff val="80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2" name="フリーフォーム: 図形 41">
              <a:extLst>
                <a:ext uri="{FF2B5EF4-FFF2-40B4-BE49-F238E27FC236}">
                  <a16:creationId xmlns:a16="http://schemas.microsoft.com/office/drawing/2014/main" id="{7B77683D-6D33-3D92-CAB5-C84FEB84F197}"/>
                </a:ext>
              </a:extLst>
            </p:cNvPr>
            <p:cNvSpPr/>
            <p:nvPr/>
          </p:nvSpPr>
          <p:spPr bwMode="auto">
            <a:xfrm rot="1330995">
              <a:off x="1054350" y="4615705"/>
              <a:ext cx="1275036" cy="1504564"/>
            </a:xfrm>
            <a:custGeom>
              <a:avLst/>
              <a:gdLst>
                <a:gd name="connsiteX0" fmla="*/ 502142 w 1275036"/>
                <a:gd name="connsiteY0" fmla="*/ 519386 h 1504564"/>
                <a:gd name="connsiteX1" fmla="*/ 521604 w 1275036"/>
                <a:gd name="connsiteY1" fmla="*/ 557191 h 1504564"/>
                <a:gd name="connsiteX2" fmla="*/ 711577 w 1275036"/>
                <a:gd name="connsiteY2" fmla="*/ 815233 h 1504564"/>
                <a:gd name="connsiteX3" fmla="*/ 756298 w 1275036"/>
                <a:gd name="connsiteY3" fmla="*/ 857341 h 1504564"/>
                <a:gd name="connsiteX4" fmla="*/ 734250 w 1275036"/>
                <a:gd name="connsiteY4" fmla="*/ 810302 h 1504564"/>
                <a:gd name="connsiteX5" fmla="*/ 643733 w 1275036"/>
                <a:gd name="connsiteY5" fmla="*/ 672186 h 1504564"/>
                <a:gd name="connsiteX6" fmla="*/ 535119 w 1275036"/>
                <a:gd name="connsiteY6" fmla="*/ 547798 h 1504564"/>
                <a:gd name="connsiteX7" fmla="*/ 345545 w 1275036"/>
                <a:gd name="connsiteY7" fmla="*/ 0 h 1504564"/>
                <a:gd name="connsiteX8" fmla="*/ 355399 w 1275036"/>
                <a:gd name="connsiteY8" fmla="*/ 116335 h 1504564"/>
                <a:gd name="connsiteX9" fmla="*/ 373035 w 1275036"/>
                <a:gd name="connsiteY9" fmla="*/ 110976 h 1504564"/>
                <a:gd name="connsiteX10" fmla="*/ 359686 w 1275036"/>
                <a:gd name="connsiteY10" fmla="*/ 140167 h 1504564"/>
                <a:gd name="connsiteX11" fmla="*/ 375449 w 1275036"/>
                <a:gd name="connsiteY11" fmla="*/ 204256 h 1504564"/>
                <a:gd name="connsiteX12" fmla="*/ 391332 w 1275036"/>
                <a:gd name="connsiteY12" fmla="*/ 196647 h 1504564"/>
                <a:gd name="connsiteX13" fmla="*/ 529283 w 1275036"/>
                <a:gd name="connsiteY13" fmla="*/ 192199 h 1504564"/>
                <a:gd name="connsiteX14" fmla="*/ 428080 w 1275036"/>
                <a:gd name="connsiteY14" fmla="*/ 280650 h 1504564"/>
                <a:gd name="connsiteX15" fmla="*/ 416143 w 1275036"/>
                <a:gd name="connsiteY15" fmla="*/ 295864 h 1504564"/>
                <a:gd name="connsiteX16" fmla="*/ 444309 w 1275036"/>
                <a:gd name="connsiteY16" fmla="*/ 281889 h 1504564"/>
                <a:gd name="connsiteX17" fmla="*/ 996271 w 1275036"/>
                <a:gd name="connsiteY17" fmla="*/ 427274 h 1504564"/>
                <a:gd name="connsiteX18" fmla="*/ 1222083 w 1275036"/>
                <a:gd name="connsiteY18" fmla="*/ 1065929 h 1504564"/>
                <a:gd name="connsiteX19" fmla="*/ 884046 w 1275036"/>
                <a:gd name="connsiteY19" fmla="*/ 571866 h 1504564"/>
                <a:gd name="connsiteX20" fmla="*/ 746303 w 1275036"/>
                <a:gd name="connsiteY20" fmla="*/ 480649 h 1504564"/>
                <a:gd name="connsiteX21" fmla="*/ 652192 w 1275036"/>
                <a:gd name="connsiteY21" fmla="*/ 437402 h 1504564"/>
                <a:gd name="connsiteX22" fmla="*/ 702490 w 1275036"/>
                <a:gd name="connsiteY22" fmla="*/ 483435 h 1504564"/>
                <a:gd name="connsiteX23" fmla="*/ 777342 w 1275036"/>
                <a:gd name="connsiteY23" fmla="*/ 570833 h 1504564"/>
                <a:gd name="connsiteX24" fmla="*/ 890426 w 1275036"/>
                <a:gd name="connsiteY24" fmla="*/ 763519 h 1504564"/>
                <a:gd name="connsiteX25" fmla="*/ 892501 w 1275036"/>
                <a:gd name="connsiteY25" fmla="*/ 769389 h 1504564"/>
                <a:gd name="connsiteX26" fmla="*/ 921926 w 1275036"/>
                <a:gd name="connsiteY26" fmla="*/ 821304 h 1504564"/>
                <a:gd name="connsiteX27" fmla="*/ 950440 w 1275036"/>
                <a:gd name="connsiteY27" fmla="*/ 1340926 h 1504564"/>
                <a:gd name="connsiteX28" fmla="*/ 935622 w 1275036"/>
                <a:gd name="connsiteY28" fmla="*/ 1215251 h 1504564"/>
                <a:gd name="connsiteX29" fmla="*/ 916161 w 1275036"/>
                <a:gd name="connsiteY29" fmla="*/ 1146017 h 1504564"/>
                <a:gd name="connsiteX30" fmla="*/ 901451 w 1275036"/>
                <a:gd name="connsiteY30" fmla="*/ 1177559 h 1504564"/>
                <a:gd name="connsiteX31" fmla="*/ 854595 w 1275036"/>
                <a:gd name="connsiteY31" fmla="*/ 1227637 h 1504564"/>
                <a:gd name="connsiteX32" fmla="*/ 841884 w 1275036"/>
                <a:gd name="connsiteY32" fmla="*/ 1093832 h 1504564"/>
                <a:gd name="connsiteX33" fmla="*/ 813719 w 1275036"/>
                <a:gd name="connsiteY33" fmla="*/ 996583 h 1504564"/>
                <a:gd name="connsiteX34" fmla="*/ 810978 w 1275036"/>
                <a:gd name="connsiteY34" fmla="*/ 996382 h 1504564"/>
                <a:gd name="connsiteX35" fmla="*/ 410351 w 1275036"/>
                <a:gd name="connsiteY35" fmla="*/ 622123 h 1504564"/>
                <a:gd name="connsiteX36" fmla="*/ 367948 w 1275036"/>
                <a:gd name="connsiteY36" fmla="*/ 541223 h 1504564"/>
                <a:gd name="connsiteX37" fmla="*/ 363637 w 1275036"/>
                <a:gd name="connsiteY37" fmla="*/ 555821 h 1504564"/>
                <a:gd name="connsiteX38" fmla="*/ 392658 w 1275036"/>
                <a:gd name="connsiteY38" fmla="*/ 645778 h 1504564"/>
                <a:gd name="connsiteX39" fmla="*/ 777348 w 1275036"/>
                <a:gd name="connsiteY39" fmla="*/ 1104450 h 1504564"/>
                <a:gd name="connsiteX40" fmla="*/ 333577 w 1275036"/>
                <a:gd name="connsiteY40" fmla="*/ 909461 h 1504564"/>
                <a:gd name="connsiteX41" fmla="*/ 320158 w 1275036"/>
                <a:gd name="connsiteY41" fmla="*/ 889154 h 1504564"/>
                <a:gd name="connsiteX42" fmla="*/ 361677 w 1275036"/>
                <a:gd name="connsiteY42" fmla="*/ 1008028 h 1504564"/>
                <a:gd name="connsiteX43" fmla="*/ 515577 w 1275036"/>
                <a:gd name="connsiteY43" fmla="*/ 1241967 h 1504564"/>
                <a:gd name="connsiteX44" fmla="*/ 364279 w 1275036"/>
                <a:gd name="connsiteY44" fmla="*/ 1204386 h 1504564"/>
                <a:gd name="connsiteX45" fmla="*/ 334097 w 1275036"/>
                <a:gd name="connsiteY45" fmla="*/ 1181523 h 1504564"/>
                <a:gd name="connsiteX46" fmla="*/ 345872 w 1275036"/>
                <a:gd name="connsiteY46" fmla="*/ 1253217 h 1504564"/>
                <a:gd name="connsiteX47" fmla="*/ 440688 w 1275036"/>
                <a:gd name="connsiteY47" fmla="*/ 1504564 h 1504564"/>
                <a:gd name="connsiteX48" fmla="*/ 188293 w 1275036"/>
                <a:gd name="connsiteY48" fmla="*/ 1049464 h 1504564"/>
                <a:gd name="connsiteX49" fmla="*/ 185107 w 1275036"/>
                <a:gd name="connsiteY49" fmla="*/ 979536 h 1504564"/>
                <a:gd name="connsiteX50" fmla="*/ 165429 w 1275036"/>
                <a:gd name="connsiteY50" fmla="*/ 935232 h 1504564"/>
                <a:gd name="connsiteX51" fmla="*/ 158298 w 1275036"/>
                <a:gd name="connsiteY51" fmla="*/ 912661 h 1504564"/>
                <a:gd name="connsiteX52" fmla="*/ 150161 w 1275036"/>
                <a:gd name="connsiteY52" fmla="*/ 1005279 h 1504564"/>
                <a:gd name="connsiteX53" fmla="*/ 194285 w 1275036"/>
                <a:gd name="connsiteY53" fmla="*/ 1281802 h 1504564"/>
                <a:gd name="connsiteX54" fmla="*/ 41193 w 1275036"/>
                <a:gd name="connsiteY54" fmla="*/ 638435 h 1504564"/>
                <a:gd name="connsiteX55" fmla="*/ 81463 w 1275036"/>
                <a:gd name="connsiteY55" fmla="*/ 530641 h 1504564"/>
                <a:gd name="connsiteX56" fmla="*/ 115507 w 1275036"/>
                <a:gd name="connsiteY56" fmla="*/ 465082 h 1504564"/>
                <a:gd name="connsiteX57" fmla="*/ 128521 w 1275036"/>
                <a:gd name="connsiteY57" fmla="*/ 395074 h 1504564"/>
                <a:gd name="connsiteX58" fmla="*/ 158607 w 1275036"/>
                <a:gd name="connsiteY58" fmla="*/ 306262 h 1504564"/>
                <a:gd name="connsiteX59" fmla="*/ 180070 w 1275036"/>
                <a:gd name="connsiteY59" fmla="*/ 266424 h 1504564"/>
                <a:gd name="connsiteX60" fmla="*/ 194171 w 1275036"/>
                <a:gd name="connsiteY60" fmla="*/ 216305 h 1504564"/>
                <a:gd name="connsiteX61" fmla="*/ 231909 w 1275036"/>
                <a:gd name="connsiteY61" fmla="*/ 144165 h 1504564"/>
                <a:gd name="connsiteX62" fmla="*/ 281634 w 1275036"/>
                <a:gd name="connsiteY62" fmla="*/ 88980 h 1504564"/>
                <a:gd name="connsiteX63" fmla="*/ 306539 w 1275036"/>
                <a:gd name="connsiteY63" fmla="*/ 36174 h 1504564"/>
                <a:gd name="connsiteX64" fmla="*/ 345545 w 1275036"/>
                <a:gd name="connsiteY64" fmla="*/ 0 h 15045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</a:cxnLst>
              <a:rect l="l" t="t" r="r" b="b"/>
              <a:pathLst>
                <a:path w="1275036" h="1504564">
                  <a:moveTo>
                    <a:pt x="502142" y="519386"/>
                  </a:moveTo>
                  <a:lnTo>
                    <a:pt x="521604" y="557191"/>
                  </a:lnTo>
                  <a:cubicBezTo>
                    <a:pt x="578124" y="654029"/>
                    <a:pt x="643299" y="742027"/>
                    <a:pt x="711577" y="815233"/>
                  </a:cubicBezTo>
                  <a:lnTo>
                    <a:pt x="756298" y="857341"/>
                  </a:lnTo>
                  <a:lnTo>
                    <a:pt x="734250" y="810302"/>
                  </a:lnTo>
                  <a:cubicBezTo>
                    <a:pt x="707910" y="763213"/>
                    <a:pt x="677616" y="716852"/>
                    <a:pt x="643733" y="672186"/>
                  </a:cubicBezTo>
                  <a:cubicBezTo>
                    <a:pt x="609850" y="627520"/>
                    <a:pt x="573369" y="585853"/>
                    <a:pt x="535119" y="547798"/>
                  </a:cubicBezTo>
                  <a:close/>
                  <a:moveTo>
                    <a:pt x="345545" y="0"/>
                  </a:moveTo>
                  <a:lnTo>
                    <a:pt x="355399" y="116335"/>
                  </a:lnTo>
                  <a:lnTo>
                    <a:pt x="373035" y="110976"/>
                  </a:lnTo>
                  <a:lnTo>
                    <a:pt x="359686" y="140167"/>
                  </a:lnTo>
                  <a:lnTo>
                    <a:pt x="375449" y="204256"/>
                  </a:lnTo>
                  <a:lnTo>
                    <a:pt x="391332" y="196647"/>
                  </a:lnTo>
                  <a:cubicBezTo>
                    <a:pt x="438162" y="180871"/>
                    <a:pt x="485019" y="178590"/>
                    <a:pt x="529283" y="192199"/>
                  </a:cubicBezTo>
                  <a:cubicBezTo>
                    <a:pt x="494171" y="216596"/>
                    <a:pt x="460246" y="246367"/>
                    <a:pt x="428080" y="280650"/>
                  </a:cubicBezTo>
                  <a:lnTo>
                    <a:pt x="416143" y="295864"/>
                  </a:lnTo>
                  <a:lnTo>
                    <a:pt x="444309" y="281889"/>
                  </a:lnTo>
                  <a:cubicBezTo>
                    <a:pt x="593222" y="231148"/>
                    <a:pt x="809767" y="282519"/>
                    <a:pt x="996271" y="427274"/>
                  </a:cubicBezTo>
                  <a:cubicBezTo>
                    <a:pt x="1244944" y="620281"/>
                    <a:pt x="1346044" y="906216"/>
                    <a:pt x="1222083" y="1065929"/>
                  </a:cubicBezTo>
                  <a:cubicBezTo>
                    <a:pt x="1186438" y="892406"/>
                    <a:pt x="1061200" y="709364"/>
                    <a:pt x="884046" y="571866"/>
                  </a:cubicBezTo>
                  <a:cubicBezTo>
                    <a:pt x="839758" y="537492"/>
                    <a:pt x="793517" y="506967"/>
                    <a:pt x="746303" y="480649"/>
                  </a:cubicBezTo>
                  <a:lnTo>
                    <a:pt x="652192" y="437402"/>
                  </a:lnTo>
                  <a:lnTo>
                    <a:pt x="702490" y="483435"/>
                  </a:lnTo>
                  <a:cubicBezTo>
                    <a:pt x="728474" y="510296"/>
                    <a:pt x="753561" y="539484"/>
                    <a:pt x="777342" y="570833"/>
                  </a:cubicBezTo>
                  <a:cubicBezTo>
                    <a:pt x="824903" y="633532"/>
                    <a:pt x="862736" y="698933"/>
                    <a:pt x="890426" y="763519"/>
                  </a:cubicBezTo>
                  <a:lnTo>
                    <a:pt x="892501" y="769389"/>
                  </a:lnTo>
                  <a:lnTo>
                    <a:pt x="921926" y="821304"/>
                  </a:lnTo>
                  <a:cubicBezTo>
                    <a:pt x="1039810" y="1053980"/>
                    <a:pt x="1055844" y="1274669"/>
                    <a:pt x="950440" y="1340926"/>
                  </a:cubicBezTo>
                  <a:cubicBezTo>
                    <a:pt x="949702" y="1301658"/>
                    <a:pt x="944650" y="1259447"/>
                    <a:pt x="935622" y="1215251"/>
                  </a:cubicBezTo>
                  <a:lnTo>
                    <a:pt x="916161" y="1146017"/>
                  </a:lnTo>
                  <a:lnTo>
                    <a:pt x="901451" y="1177559"/>
                  </a:lnTo>
                  <a:cubicBezTo>
                    <a:pt x="888644" y="1196804"/>
                    <a:pt x="873043" y="1213643"/>
                    <a:pt x="854595" y="1227637"/>
                  </a:cubicBezTo>
                  <a:cubicBezTo>
                    <a:pt x="855292" y="1184887"/>
                    <a:pt x="850933" y="1139963"/>
                    <a:pt x="841884" y="1093832"/>
                  </a:cubicBezTo>
                  <a:lnTo>
                    <a:pt x="813719" y="996583"/>
                  </a:lnTo>
                  <a:lnTo>
                    <a:pt x="810978" y="996382"/>
                  </a:lnTo>
                  <a:cubicBezTo>
                    <a:pt x="687502" y="968264"/>
                    <a:pt x="529359" y="826024"/>
                    <a:pt x="410351" y="622123"/>
                  </a:cubicBezTo>
                  <a:lnTo>
                    <a:pt x="367948" y="541223"/>
                  </a:lnTo>
                  <a:lnTo>
                    <a:pt x="363637" y="555821"/>
                  </a:lnTo>
                  <a:lnTo>
                    <a:pt x="392658" y="645778"/>
                  </a:lnTo>
                  <a:cubicBezTo>
                    <a:pt x="477329" y="853431"/>
                    <a:pt x="619850" y="1023363"/>
                    <a:pt x="777348" y="1104450"/>
                  </a:cubicBezTo>
                  <a:cubicBezTo>
                    <a:pt x="636940" y="1161701"/>
                    <a:pt x="462275" y="1077906"/>
                    <a:pt x="333577" y="909461"/>
                  </a:cubicBezTo>
                  <a:lnTo>
                    <a:pt x="320158" y="889154"/>
                  </a:lnTo>
                  <a:lnTo>
                    <a:pt x="361677" y="1008028"/>
                  </a:lnTo>
                  <a:cubicBezTo>
                    <a:pt x="402390" y="1101311"/>
                    <a:pt x="454794" y="1181819"/>
                    <a:pt x="515577" y="1241967"/>
                  </a:cubicBezTo>
                  <a:cubicBezTo>
                    <a:pt x="463887" y="1248482"/>
                    <a:pt x="412427" y="1234622"/>
                    <a:pt x="364279" y="1204386"/>
                  </a:cubicBezTo>
                  <a:lnTo>
                    <a:pt x="334097" y="1181523"/>
                  </a:lnTo>
                  <a:lnTo>
                    <a:pt x="345872" y="1253217"/>
                  </a:lnTo>
                  <a:cubicBezTo>
                    <a:pt x="367939" y="1350859"/>
                    <a:pt x="400143" y="1437288"/>
                    <a:pt x="440688" y="1504564"/>
                  </a:cubicBezTo>
                  <a:cubicBezTo>
                    <a:pt x="316189" y="1504564"/>
                    <a:pt x="212316" y="1309189"/>
                    <a:pt x="188293" y="1049464"/>
                  </a:cubicBezTo>
                  <a:lnTo>
                    <a:pt x="185107" y="979536"/>
                  </a:lnTo>
                  <a:lnTo>
                    <a:pt x="165429" y="935232"/>
                  </a:lnTo>
                  <a:lnTo>
                    <a:pt x="158298" y="912661"/>
                  </a:lnTo>
                  <a:lnTo>
                    <a:pt x="150161" y="1005279"/>
                  </a:lnTo>
                  <a:cubicBezTo>
                    <a:pt x="148928" y="1107051"/>
                    <a:pt x="163602" y="1201985"/>
                    <a:pt x="194285" y="1281802"/>
                  </a:cubicBezTo>
                  <a:cubicBezTo>
                    <a:pt x="17227" y="1227367"/>
                    <a:pt x="-51314" y="939321"/>
                    <a:pt x="41193" y="638435"/>
                  </a:cubicBezTo>
                  <a:cubicBezTo>
                    <a:pt x="52757" y="600825"/>
                    <a:pt x="66289" y="564793"/>
                    <a:pt x="81463" y="530641"/>
                  </a:cubicBezTo>
                  <a:lnTo>
                    <a:pt x="115507" y="465082"/>
                  </a:lnTo>
                  <a:lnTo>
                    <a:pt x="128521" y="395074"/>
                  </a:lnTo>
                  <a:cubicBezTo>
                    <a:pt x="136689" y="363483"/>
                    <a:pt x="146776" y="333743"/>
                    <a:pt x="158607" y="306262"/>
                  </a:cubicBezTo>
                  <a:lnTo>
                    <a:pt x="180070" y="266424"/>
                  </a:lnTo>
                  <a:lnTo>
                    <a:pt x="194171" y="216305"/>
                  </a:lnTo>
                  <a:cubicBezTo>
                    <a:pt x="204470" y="189981"/>
                    <a:pt x="217077" y="165787"/>
                    <a:pt x="231909" y="144165"/>
                  </a:cubicBezTo>
                  <a:lnTo>
                    <a:pt x="281634" y="88980"/>
                  </a:lnTo>
                  <a:lnTo>
                    <a:pt x="306539" y="36174"/>
                  </a:lnTo>
                  <a:cubicBezTo>
                    <a:pt x="317197" y="21163"/>
                    <a:pt x="330184" y="8966"/>
                    <a:pt x="345545" y="0"/>
                  </a:cubicBezTo>
                  <a:close/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3" name="フリーフォーム: 図形 42">
              <a:extLst>
                <a:ext uri="{FF2B5EF4-FFF2-40B4-BE49-F238E27FC236}">
                  <a16:creationId xmlns:a16="http://schemas.microsoft.com/office/drawing/2014/main" id="{3DC47212-421D-CA5E-9402-FB7D982CEF1B}"/>
                </a:ext>
              </a:extLst>
            </p:cNvPr>
            <p:cNvSpPr/>
            <p:nvPr/>
          </p:nvSpPr>
          <p:spPr bwMode="auto">
            <a:xfrm rot="10800000">
              <a:off x="802390" y="5209895"/>
              <a:ext cx="1537381" cy="1399987"/>
            </a:xfrm>
            <a:custGeom>
              <a:avLst/>
              <a:gdLst>
                <a:gd name="connsiteX0" fmla="*/ 435929 w 1537381"/>
                <a:gd name="connsiteY0" fmla="*/ 1399987 h 1399987"/>
                <a:gd name="connsiteX1" fmla="*/ 267517 w 1537381"/>
                <a:gd name="connsiteY1" fmla="*/ 1399987 h 1399987"/>
                <a:gd name="connsiteX2" fmla="*/ 295337 w 1537381"/>
                <a:gd name="connsiteY2" fmla="*/ 948508 h 1399987"/>
                <a:gd name="connsiteX3" fmla="*/ 275749 w 1537381"/>
                <a:gd name="connsiteY3" fmla="*/ 929739 h 1399987"/>
                <a:gd name="connsiteX4" fmla="*/ 244280 w 1537381"/>
                <a:gd name="connsiteY4" fmla="*/ 821764 h 1399987"/>
                <a:gd name="connsiteX5" fmla="*/ 275749 w 1537381"/>
                <a:gd name="connsiteY5" fmla="*/ 713789 h 1399987"/>
                <a:gd name="connsiteX6" fmla="*/ 308735 w 1537381"/>
                <a:gd name="connsiteY6" fmla="*/ 682183 h 1399987"/>
                <a:gd name="connsiteX7" fmla="*/ 325861 w 1537381"/>
                <a:gd name="connsiteY7" fmla="*/ 199424 h 1399987"/>
                <a:gd name="connsiteX8" fmla="*/ 309902 w 1537381"/>
                <a:gd name="connsiteY8" fmla="*/ 198394 h 1399987"/>
                <a:gd name="connsiteX9" fmla="*/ 275749 w 1537381"/>
                <a:gd name="connsiteY9" fmla="*/ 191039 h 1399987"/>
                <a:gd name="connsiteX10" fmla="*/ 245112 w 1537381"/>
                <a:gd name="connsiteY10" fmla="*/ 167410 h 1399987"/>
                <a:gd name="connsiteX11" fmla="*/ 214820 w 1537381"/>
                <a:gd name="connsiteY11" fmla="*/ 162689 h 1399987"/>
                <a:gd name="connsiteX12" fmla="*/ 0 w 1537381"/>
                <a:gd name="connsiteY12" fmla="*/ 2 h 1399987"/>
                <a:gd name="connsiteX13" fmla="*/ 135420 w 1537381"/>
                <a:gd name="connsiteY13" fmla="*/ 91571 h 1399987"/>
                <a:gd name="connsiteX14" fmla="*/ 219352 w 1537381"/>
                <a:gd name="connsiteY14" fmla="*/ 112872 h 1399987"/>
                <a:gd name="connsiteX15" fmla="*/ 185295 w 1537381"/>
                <a:gd name="connsiteY15" fmla="*/ 65682 h 1399987"/>
                <a:gd name="connsiteX16" fmla="*/ 171101 w 1537381"/>
                <a:gd name="connsiteY16" fmla="*/ 0 h 1399987"/>
                <a:gd name="connsiteX17" fmla="*/ 351727 w 1537381"/>
                <a:gd name="connsiteY17" fmla="*/ 109773 h 1399987"/>
                <a:gd name="connsiteX18" fmla="*/ 532353 w 1537381"/>
                <a:gd name="connsiteY18" fmla="*/ 0 h 1399987"/>
                <a:gd name="connsiteX19" fmla="*/ 518158 w 1537381"/>
                <a:gd name="connsiteY19" fmla="*/ 65682 h 1399987"/>
                <a:gd name="connsiteX20" fmla="*/ 484101 w 1537381"/>
                <a:gd name="connsiteY20" fmla="*/ 112872 h 1399987"/>
                <a:gd name="connsiteX21" fmla="*/ 568034 w 1537381"/>
                <a:gd name="connsiteY21" fmla="*/ 91571 h 1399987"/>
                <a:gd name="connsiteX22" fmla="*/ 703454 w 1537381"/>
                <a:gd name="connsiteY22" fmla="*/ 2 h 1399987"/>
                <a:gd name="connsiteX23" fmla="*/ 488634 w 1537381"/>
                <a:gd name="connsiteY23" fmla="*/ 162689 h 1399987"/>
                <a:gd name="connsiteX24" fmla="*/ 458335 w 1537381"/>
                <a:gd name="connsiteY24" fmla="*/ 167411 h 1399987"/>
                <a:gd name="connsiteX25" fmla="*/ 427699 w 1537381"/>
                <a:gd name="connsiteY25" fmla="*/ 191039 h 1399987"/>
                <a:gd name="connsiteX26" fmla="*/ 393546 w 1537381"/>
                <a:gd name="connsiteY26" fmla="*/ 198394 h 1399987"/>
                <a:gd name="connsiteX27" fmla="*/ 377586 w 1537381"/>
                <a:gd name="connsiteY27" fmla="*/ 199424 h 1399987"/>
                <a:gd name="connsiteX28" fmla="*/ 394712 w 1537381"/>
                <a:gd name="connsiteY28" fmla="*/ 682182 h 1399987"/>
                <a:gd name="connsiteX29" fmla="*/ 427698 w 1537381"/>
                <a:gd name="connsiteY29" fmla="*/ 713789 h 1399987"/>
                <a:gd name="connsiteX30" fmla="*/ 459168 w 1537381"/>
                <a:gd name="connsiteY30" fmla="*/ 821764 h 1399987"/>
                <a:gd name="connsiteX31" fmla="*/ 427698 w 1537381"/>
                <a:gd name="connsiteY31" fmla="*/ 929739 h 1399987"/>
                <a:gd name="connsiteX32" fmla="*/ 408109 w 1537381"/>
                <a:gd name="connsiteY32" fmla="*/ 948510 h 1399987"/>
                <a:gd name="connsiteX33" fmla="*/ 1269856 w 1537381"/>
                <a:gd name="connsiteY33" fmla="*/ 1399987 h 1399987"/>
                <a:gd name="connsiteX34" fmla="*/ 1101444 w 1537381"/>
                <a:gd name="connsiteY34" fmla="*/ 1399987 h 1399987"/>
                <a:gd name="connsiteX35" fmla="*/ 1129264 w 1537381"/>
                <a:gd name="connsiteY35" fmla="*/ 948508 h 1399987"/>
                <a:gd name="connsiteX36" fmla="*/ 1109677 w 1537381"/>
                <a:gd name="connsiteY36" fmla="*/ 929739 h 1399987"/>
                <a:gd name="connsiteX37" fmla="*/ 1078207 w 1537381"/>
                <a:gd name="connsiteY37" fmla="*/ 821764 h 1399987"/>
                <a:gd name="connsiteX38" fmla="*/ 1109677 w 1537381"/>
                <a:gd name="connsiteY38" fmla="*/ 713789 h 1399987"/>
                <a:gd name="connsiteX39" fmla="*/ 1142662 w 1537381"/>
                <a:gd name="connsiteY39" fmla="*/ 682183 h 1399987"/>
                <a:gd name="connsiteX40" fmla="*/ 1159788 w 1537381"/>
                <a:gd name="connsiteY40" fmla="*/ 199424 h 1399987"/>
                <a:gd name="connsiteX41" fmla="*/ 1143829 w 1537381"/>
                <a:gd name="connsiteY41" fmla="*/ 198394 h 1399987"/>
                <a:gd name="connsiteX42" fmla="*/ 1109677 w 1537381"/>
                <a:gd name="connsiteY42" fmla="*/ 191039 h 1399987"/>
                <a:gd name="connsiteX43" fmla="*/ 1079039 w 1537381"/>
                <a:gd name="connsiteY43" fmla="*/ 167410 h 1399987"/>
                <a:gd name="connsiteX44" fmla="*/ 1048746 w 1537381"/>
                <a:gd name="connsiteY44" fmla="*/ 162689 h 1399987"/>
                <a:gd name="connsiteX45" fmla="*/ 833927 w 1537381"/>
                <a:gd name="connsiteY45" fmla="*/ 2 h 1399987"/>
                <a:gd name="connsiteX46" fmla="*/ 969347 w 1537381"/>
                <a:gd name="connsiteY46" fmla="*/ 91571 h 1399987"/>
                <a:gd name="connsiteX47" fmla="*/ 1053279 w 1537381"/>
                <a:gd name="connsiteY47" fmla="*/ 112872 h 1399987"/>
                <a:gd name="connsiteX48" fmla="*/ 1019222 w 1537381"/>
                <a:gd name="connsiteY48" fmla="*/ 65682 h 1399987"/>
                <a:gd name="connsiteX49" fmla="*/ 1005028 w 1537381"/>
                <a:gd name="connsiteY49" fmla="*/ 0 h 1399987"/>
                <a:gd name="connsiteX50" fmla="*/ 1185654 w 1537381"/>
                <a:gd name="connsiteY50" fmla="*/ 109773 h 1399987"/>
                <a:gd name="connsiteX51" fmla="*/ 1366280 w 1537381"/>
                <a:gd name="connsiteY51" fmla="*/ 0 h 1399987"/>
                <a:gd name="connsiteX52" fmla="*/ 1352085 w 1537381"/>
                <a:gd name="connsiteY52" fmla="*/ 65682 h 1399987"/>
                <a:gd name="connsiteX53" fmla="*/ 1318028 w 1537381"/>
                <a:gd name="connsiteY53" fmla="*/ 112872 h 1399987"/>
                <a:gd name="connsiteX54" fmla="*/ 1401961 w 1537381"/>
                <a:gd name="connsiteY54" fmla="*/ 91571 h 1399987"/>
                <a:gd name="connsiteX55" fmla="*/ 1537381 w 1537381"/>
                <a:gd name="connsiteY55" fmla="*/ 2 h 1399987"/>
                <a:gd name="connsiteX56" fmla="*/ 1322562 w 1537381"/>
                <a:gd name="connsiteY56" fmla="*/ 162689 h 1399987"/>
                <a:gd name="connsiteX57" fmla="*/ 1292262 w 1537381"/>
                <a:gd name="connsiteY57" fmla="*/ 167411 h 1399987"/>
                <a:gd name="connsiteX58" fmla="*/ 1261626 w 1537381"/>
                <a:gd name="connsiteY58" fmla="*/ 191039 h 1399987"/>
                <a:gd name="connsiteX59" fmla="*/ 1227473 w 1537381"/>
                <a:gd name="connsiteY59" fmla="*/ 198394 h 1399987"/>
                <a:gd name="connsiteX60" fmla="*/ 1211513 w 1537381"/>
                <a:gd name="connsiteY60" fmla="*/ 199424 h 1399987"/>
                <a:gd name="connsiteX61" fmla="*/ 1228639 w 1537381"/>
                <a:gd name="connsiteY61" fmla="*/ 682182 h 1399987"/>
                <a:gd name="connsiteX62" fmla="*/ 1261626 w 1537381"/>
                <a:gd name="connsiteY62" fmla="*/ 713789 h 1399987"/>
                <a:gd name="connsiteX63" fmla="*/ 1293095 w 1537381"/>
                <a:gd name="connsiteY63" fmla="*/ 821764 h 1399987"/>
                <a:gd name="connsiteX64" fmla="*/ 1261626 w 1537381"/>
                <a:gd name="connsiteY64" fmla="*/ 929739 h 1399987"/>
                <a:gd name="connsiteX65" fmla="*/ 1242036 w 1537381"/>
                <a:gd name="connsiteY65" fmla="*/ 948510 h 13999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</a:cxnLst>
              <a:rect l="l" t="t" r="r" b="b"/>
              <a:pathLst>
                <a:path w="1537381" h="1399987">
                  <a:moveTo>
                    <a:pt x="435929" y="1399987"/>
                  </a:moveTo>
                  <a:lnTo>
                    <a:pt x="267517" y="1399987"/>
                  </a:lnTo>
                  <a:lnTo>
                    <a:pt x="295337" y="948508"/>
                  </a:lnTo>
                  <a:lnTo>
                    <a:pt x="275749" y="929739"/>
                  </a:lnTo>
                  <a:cubicBezTo>
                    <a:pt x="256306" y="902105"/>
                    <a:pt x="244280" y="863931"/>
                    <a:pt x="244280" y="821764"/>
                  </a:cubicBezTo>
                  <a:cubicBezTo>
                    <a:pt x="244280" y="779598"/>
                    <a:pt x="256306" y="741423"/>
                    <a:pt x="275749" y="713789"/>
                  </a:cubicBezTo>
                  <a:lnTo>
                    <a:pt x="308735" y="682183"/>
                  </a:lnTo>
                  <a:lnTo>
                    <a:pt x="325861" y="199424"/>
                  </a:lnTo>
                  <a:lnTo>
                    <a:pt x="309902" y="198394"/>
                  </a:lnTo>
                  <a:cubicBezTo>
                    <a:pt x="297048" y="196657"/>
                    <a:pt x="285471" y="194144"/>
                    <a:pt x="275749" y="191039"/>
                  </a:cubicBezTo>
                  <a:lnTo>
                    <a:pt x="245112" y="167410"/>
                  </a:lnTo>
                  <a:lnTo>
                    <a:pt x="214820" y="162689"/>
                  </a:lnTo>
                  <a:cubicBezTo>
                    <a:pt x="88579" y="135886"/>
                    <a:pt x="0" y="73137"/>
                    <a:pt x="0" y="2"/>
                  </a:cubicBezTo>
                  <a:cubicBezTo>
                    <a:pt x="25613" y="37802"/>
                    <a:pt x="73777" y="69412"/>
                    <a:pt x="135420" y="91571"/>
                  </a:cubicBezTo>
                  <a:lnTo>
                    <a:pt x="219352" y="112872"/>
                  </a:lnTo>
                  <a:lnTo>
                    <a:pt x="185295" y="65682"/>
                  </a:lnTo>
                  <a:cubicBezTo>
                    <a:pt x="176155" y="45494"/>
                    <a:pt x="171101" y="23298"/>
                    <a:pt x="171101" y="0"/>
                  </a:cubicBezTo>
                  <a:cubicBezTo>
                    <a:pt x="202775" y="66742"/>
                    <a:pt x="273579" y="109773"/>
                    <a:pt x="351727" y="109773"/>
                  </a:cubicBezTo>
                  <a:cubicBezTo>
                    <a:pt x="429873" y="109773"/>
                    <a:pt x="500679" y="66743"/>
                    <a:pt x="532353" y="0"/>
                  </a:cubicBezTo>
                  <a:cubicBezTo>
                    <a:pt x="532353" y="23298"/>
                    <a:pt x="527297" y="45494"/>
                    <a:pt x="518158" y="65682"/>
                  </a:cubicBezTo>
                  <a:lnTo>
                    <a:pt x="484101" y="112872"/>
                  </a:lnTo>
                  <a:lnTo>
                    <a:pt x="568034" y="91571"/>
                  </a:lnTo>
                  <a:cubicBezTo>
                    <a:pt x="629679" y="69412"/>
                    <a:pt x="677841" y="37802"/>
                    <a:pt x="703454" y="2"/>
                  </a:cubicBezTo>
                  <a:cubicBezTo>
                    <a:pt x="703454" y="73137"/>
                    <a:pt x="614875" y="135886"/>
                    <a:pt x="488634" y="162689"/>
                  </a:cubicBezTo>
                  <a:lnTo>
                    <a:pt x="458335" y="167411"/>
                  </a:lnTo>
                  <a:lnTo>
                    <a:pt x="427699" y="191039"/>
                  </a:lnTo>
                  <a:cubicBezTo>
                    <a:pt x="417977" y="194144"/>
                    <a:pt x="406401" y="196657"/>
                    <a:pt x="393546" y="198394"/>
                  </a:cubicBezTo>
                  <a:lnTo>
                    <a:pt x="377586" y="199424"/>
                  </a:lnTo>
                  <a:lnTo>
                    <a:pt x="394712" y="682182"/>
                  </a:lnTo>
                  <a:lnTo>
                    <a:pt x="427698" y="713789"/>
                  </a:lnTo>
                  <a:cubicBezTo>
                    <a:pt x="447142" y="741423"/>
                    <a:pt x="459168" y="779598"/>
                    <a:pt x="459168" y="821764"/>
                  </a:cubicBezTo>
                  <a:cubicBezTo>
                    <a:pt x="459168" y="863931"/>
                    <a:pt x="447142" y="902105"/>
                    <a:pt x="427698" y="929739"/>
                  </a:cubicBezTo>
                  <a:lnTo>
                    <a:pt x="408109" y="948510"/>
                  </a:lnTo>
                  <a:close/>
                  <a:moveTo>
                    <a:pt x="1269856" y="1399987"/>
                  </a:moveTo>
                  <a:lnTo>
                    <a:pt x="1101444" y="1399987"/>
                  </a:lnTo>
                  <a:lnTo>
                    <a:pt x="1129264" y="948508"/>
                  </a:lnTo>
                  <a:lnTo>
                    <a:pt x="1109677" y="929739"/>
                  </a:lnTo>
                  <a:cubicBezTo>
                    <a:pt x="1090233" y="902105"/>
                    <a:pt x="1078207" y="863931"/>
                    <a:pt x="1078207" y="821764"/>
                  </a:cubicBezTo>
                  <a:cubicBezTo>
                    <a:pt x="1078207" y="779598"/>
                    <a:pt x="1090233" y="741423"/>
                    <a:pt x="1109677" y="713789"/>
                  </a:cubicBezTo>
                  <a:lnTo>
                    <a:pt x="1142662" y="682183"/>
                  </a:lnTo>
                  <a:lnTo>
                    <a:pt x="1159788" y="199424"/>
                  </a:lnTo>
                  <a:lnTo>
                    <a:pt x="1143829" y="198394"/>
                  </a:lnTo>
                  <a:cubicBezTo>
                    <a:pt x="1130975" y="196657"/>
                    <a:pt x="1119398" y="194144"/>
                    <a:pt x="1109677" y="191039"/>
                  </a:cubicBezTo>
                  <a:lnTo>
                    <a:pt x="1079039" y="167410"/>
                  </a:lnTo>
                  <a:lnTo>
                    <a:pt x="1048746" y="162689"/>
                  </a:lnTo>
                  <a:cubicBezTo>
                    <a:pt x="922505" y="135886"/>
                    <a:pt x="833927" y="73137"/>
                    <a:pt x="833927" y="2"/>
                  </a:cubicBezTo>
                  <a:cubicBezTo>
                    <a:pt x="859540" y="37802"/>
                    <a:pt x="907703" y="69412"/>
                    <a:pt x="969347" y="91571"/>
                  </a:cubicBezTo>
                  <a:lnTo>
                    <a:pt x="1053279" y="112872"/>
                  </a:lnTo>
                  <a:lnTo>
                    <a:pt x="1019222" y="65682"/>
                  </a:lnTo>
                  <a:cubicBezTo>
                    <a:pt x="1010082" y="45494"/>
                    <a:pt x="1005028" y="23298"/>
                    <a:pt x="1005028" y="0"/>
                  </a:cubicBezTo>
                  <a:cubicBezTo>
                    <a:pt x="1036701" y="66742"/>
                    <a:pt x="1107507" y="109773"/>
                    <a:pt x="1185654" y="109773"/>
                  </a:cubicBezTo>
                  <a:cubicBezTo>
                    <a:pt x="1263800" y="109773"/>
                    <a:pt x="1334607" y="66743"/>
                    <a:pt x="1366280" y="0"/>
                  </a:cubicBezTo>
                  <a:cubicBezTo>
                    <a:pt x="1366280" y="23298"/>
                    <a:pt x="1361225" y="45494"/>
                    <a:pt x="1352085" y="65682"/>
                  </a:cubicBezTo>
                  <a:lnTo>
                    <a:pt x="1318028" y="112872"/>
                  </a:lnTo>
                  <a:lnTo>
                    <a:pt x="1401961" y="91571"/>
                  </a:lnTo>
                  <a:cubicBezTo>
                    <a:pt x="1463606" y="69412"/>
                    <a:pt x="1511768" y="37802"/>
                    <a:pt x="1537381" y="2"/>
                  </a:cubicBezTo>
                  <a:cubicBezTo>
                    <a:pt x="1537381" y="73137"/>
                    <a:pt x="1448803" y="135886"/>
                    <a:pt x="1322562" y="162689"/>
                  </a:cubicBezTo>
                  <a:lnTo>
                    <a:pt x="1292262" y="167411"/>
                  </a:lnTo>
                  <a:lnTo>
                    <a:pt x="1261626" y="191039"/>
                  </a:lnTo>
                  <a:cubicBezTo>
                    <a:pt x="1251904" y="194144"/>
                    <a:pt x="1240328" y="196657"/>
                    <a:pt x="1227473" y="198394"/>
                  </a:cubicBezTo>
                  <a:lnTo>
                    <a:pt x="1211513" y="199424"/>
                  </a:lnTo>
                  <a:lnTo>
                    <a:pt x="1228639" y="682182"/>
                  </a:lnTo>
                  <a:lnTo>
                    <a:pt x="1261626" y="713789"/>
                  </a:lnTo>
                  <a:cubicBezTo>
                    <a:pt x="1281069" y="741423"/>
                    <a:pt x="1293095" y="779598"/>
                    <a:pt x="1293095" y="821764"/>
                  </a:cubicBezTo>
                  <a:cubicBezTo>
                    <a:pt x="1293095" y="863931"/>
                    <a:pt x="1281069" y="902105"/>
                    <a:pt x="1261626" y="929739"/>
                  </a:cubicBezTo>
                  <a:lnTo>
                    <a:pt x="1242036" y="948510"/>
                  </a:lnTo>
                  <a:close/>
                </a:path>
              </a:pathLst>
            </a:custGeom>
            <a:solidFill>
              <a:srgbClr val="FFC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4" name="フリーフォーム: 図形 43">
              <a:extLst>
                <a:ext uri="{FF2B5EF4-FFF2-40B4-BE49-F238E27FC236}">
                  <a16:creationId xmlns:a16="http://schemas.microsoft.com/office/drawing/2014/main" id="{6F7FF57B-CF13-B159-E622-1B7E466BABD4}"/>
                </a:ext>
              </a:extLst>
            </p:cNvPr>
            <p:cNvSpPr/>
            <p:nvPr/>
          </p:nvSpPr>
          <p:spPr bwMode="auto">
            <a:xfrm rot="17100000">
              <a:off x="1079735" y="2303714"/>
              <a:ext cx="990516" cy="2468981"/>
            </a:xfrm>
            <a:custGeom>
              <a:avLst/>
              <a:gdLst>
                <a:gd name="connsiteX0" fmla="*/ 990516 w 990516"/>
                <a:gd name="connsiteY0" fmla="*/ 1656596 h 2468981"/>
                <a:gd name="connsiteX1" fmla="*/ 893496 w 990516"/>
                <a:gd name="connsiteY1" fmla="*/ 1767769 h 2468981"/>
                <a:gd name="connsiteX2" fmla="*/ 871281 w 990516"/>
                <a:gd name="connsiteY2" fmla="*/ 1824982 h 2468981"/>
                <a:gd name="connsiteX3" fmla="*/ 838886 w 990516"/>
                <a:gd name="connsiteY3" fmla="*/ 2055900 h 2468981"/>
                <a:gd name="connsiteX4" fmla="*/ 961626 w 990516"/>
                <a:gd name="connsiteY4" fmla="*/ 2468979 h 2468981"/>
                <a:gd name="connsiteX5" fmla="*/ 961626 w 990516"/>
                <a:gd name="connsiteY5" fmla="*/ 2468981 h 2468981"/>
                <a:gd name="connsiteX6" fmla="*/ 716145 w 990516"/>
                <a:gd name="connsiteY6" fmla="*/ 2055901 h 2468981"/>
                <a:gd name="connsiteX7" fmla="*/ 717343 w 990516"/>
                <a:gd name="connsiteY7" fmla="*/ 2035903 h 2468981"/>
                <a:gd name="connsiteX8" fmla="*/ 649002 w 990516"/>
                <a:gd name="connsiteY8" fmla="*/ 2180343 h 2468981"/>
                <a:gd name="connsiteX9" fmla="*/ 587617 w 990516"/>
                <a:gd name="connsiteY9" fmla="*/ 2377854 h 2468981"/>
                <a:gd name="connsiteX10" fmla="*/ 587616 w 990516"/>
                <a:gd name="connsiteY10" fmla="*/ 2377854 h 2468981"/>
                <a:gd name="connsiteX11" fmla="*/ 574755 w 990516"/>
                <a:gd name="connsiteY11" fmla="*/ 1897510 h 2468981"/>
                <a:gd name="connsiteX12" fmla="*/ 943232 w 990516"/>
                <a:gd name="connsiteY12" fmla="*/ 1639796 h 2468981"/>
                <a:gd name="connsiteX13" fmla="*/ 954938 w 990516"/>
                <a:gd name="connsiteY13" fmla="*/ 1643956 h 2468981"/>
                <a:gd name="connsiteX14" fmla="*/ 961626 w 990516"/>
                <a:gd name="connsiteY14" fmla="*/ 1642821 h 2468981"/>
                <a:gd name="connsiteX15" fmla="*/ 959830 w 990516"/>
                <a:gd name="connsiteY15" fmla="*/ 1645694 h 2468981"/>
                <a:gd name="connsiteX16" fmla="*/ 731276 w 990516"/>
                <a:gd name="connsiteY16" fmla="*/ 689101 h 2468981"/>
                <a:gd name="connsiteX17" fmla="*/ 710154 w 990516"/>
                <a:gd name="connsiteY17" fmla="*/ 713886 h 2468981"/>
                <a:gd name="connsiteX18" fmla="*/ 713144 w 990516"/>
                <a:gd name="connsiteY18" fmla="*/ 715475 h 2468981"/>
                <a:gd name="connsiteX19" fmla="*/ 707913 w 990516"/>
                <a:gd name="connsiteY19" fmla="*/ 716515 h 2468981"/>
                <a:gd name="connsiteX20" fmla="*/ 698727 w 990516"/>
                <a:gd name="connsiteY20" fmla="*/ 727293 h 2468981"/>
                <a:gd name="connsiteX21" fmla="*/ 250760 w 990516"/>
                <a:gd name="connsiteY21" fmla="*/ 688344 h 2468981"/>
                <a:gd name="connsiteX22" fmla="*/ 21726 w 990516"/>
                <a:gd name="connsiteY22" fmla="*/ 265924 h 2468981"/>
                <a:gd name="connsiteX23" fmla="*/ 21727 w 990516"/>
                <a:gd name="connsiteY23" fmla="*/ 265924 h 2468981"/>
                <a:gd name="connsiteX24" fmla="*/ 173644 w 990516"/>
                <a:gd name="connsiteY24" fmla="*/ 406280 h 2468981"/>
                <a:gd name="connsiteX25" fmla="*/ 305049 w 990516"/>
                <a:gd name="connsiteY25" fmla="*/ 497199 h 2468981"/>
                <a:gd name="connsiteX26" fmla="*/ 294012 w 990516"/>
                <a:gd name="connsiteY26" fmla="*/ 480478 h 2468981"/>
                <a:gd name="connsiteX27" fmla="*/ 300065 w 990516"/>
                <a:gd name="connsiteY27" fmla="*/ 0 h 2468981"/>
                <a:gd name="connsiteX28" fmla="*/ 300066 w 990516"/>
                <a:gd name="connsiteY28" fmla="*/ 2 h 2468981"/>
                <a:gd name="connsiteX29" fmla="*/ 400309 w 990516"/>
                <a:gd name="connsiteY29" fmla="*/ 419108 h 2468981"/>
                <a:gd name="connsiteX30" fmla="*/ 543823 w 990516"/>
                <a:gd name="connsiteY30" fmla="*/ 602892 h 2468981"/>
                <a:gd name="connsiteX31" fmla="*/ 591670 w 990516"/>
                <a:gd name="connsiteY31" fmla="*/ 641333 h 24689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990516" h="2468981">
                  <a:moveTo>
                    <a:pt x="990516" y="1656596"/>
                  </a:moveTo>
                  <a:lnTo>
                    <a:pt x="893496" y="1767769"/>
                  </a:lnTo>
                  <a:lnTo>
                    <a:pt x="871281" y="1824982"/>
                  </a:lnTo>
                  <a:cubicBezTo>
                    <a:pt x="850254" y="1895747"/>
                    <a:pt x="838886" y="1974638"/>
                    <a:pt x="838886" y="2055900"/>
                  </a:cubicBezTo>
                  <a:cubicBezTo>
                    <a:pt x="838886" y="2218425"/>
                    <a:pt x="884359" y="2371464"/>
                    <a:pt x="961626" y="2468979"/>
                  </a:cubicBezTo>
                  <a:lnTo>
                    <a:pt x="961626" y="2468981"/>
                  </a:lnTo>
                  <a:cubicBezTo>
                    <a:pt x="826051" y="2468981"/>
                    <a:pt x="716145" y="2284039"/>
                    <a:pt x="716145" y="2055901"/>
                  </a:cubicBezTo>
                  <a:lnTo>
                    <a:pt x="717343" y="2035903"/>
                  </a:lnTo>
                  <a:lnTo>
                    <a:pt x="649002" y="2180343"/>
                  </a:lnTo>
                  <a:cubicBezTo>
                    <a:pt x="623491" y="2245483"/>
                    <a:pt x="602804" y="2311725"/>
                    <a:pt x="587617" y="2377854"/>
                  </a:cubicBezTo>
                  <a:lnTo>
                    <a:pt x="587616" y="2377854"/>
                  </a:lnTo>
                  <a:cubicBezTo>
                    <a:pt x="469256" y="2311738"/>
                    <a:pt x="463497" y="2096680"/>
                    <a:pt x="574755" y="1897510"/>
                  </a:cubicBezTo>
                  <a:cubicBezTo>
                    <a:pt x="672106" y="1723236"/>
                    <a:pt x="826790" y="1618872"/>
                    <a:pt x="943232" y="1639796"/>
                  </a:cubicBezTo>
                  <a:lnTo>
                    <a:pt x="954938" y="1643956"/>
                  </a:lnTo>
                  <a:lnTo>
                    <a:pt x="961626" y="1642821"/>
                  </a:lnTo>
                  <a:lnTo>
                    <a:pt x="959830" y="1645694"/>
                  </a:lnTo>
                  <a:close/>
                  <a:moveTo>
                    <a:pt x="731276" y="689101"/>
                  </a:moveTo>
                  <a:lnTo>
                    <a:pt x="710154" y="713886"/>
                  </a:lnTo>
                  <a:lnTo>
                    <a:pt x="713144" y="715475"/>
                  </a:lnTo>
                  <a:lnTo>
                    <a:pt x="707913" y="716515"/>
                  </a:lnTo>
                  <a:lnTo>
                    <a:pt x="698727" y="727293"/>
                  </a:lnTo>
                  <a:cubicBezTo>
                    <a:pt x="608348" y="803635"/>
                    <a:pt x="422205" y="790595"/>
                    <a:pt x="250760" y="688344"/>
                  </a:cubicBezTo>
                  <a:cubicBezTo>
                    <a:pt x="54823" y="571487"/>
                    <a:pt x="-47718" y="382362"/>
                    <a:pt x="21726" y="265924"/>
                  </a:cubicBezTo>
                  <a:lnTo>
                    <a:pt x="21727" y="265924"/>
                  </a:lnTo>
                  <a:cubicBezTo>
                    <a:pt x="67944" y="315600"/>
                    <a:pt x="118980" y="362623"/>
                    <a:pt x="173644" y="406280"/>
                  </a:cubicBezTo>
                  <a:lnTo>
                    <a:pt x="305049" y="497199"/>
                  </a:lnTo>
                  <a:lnTo>
                    <a:pt x="294012" y="480478"/>
                  </a:lnTo>
                  <a:cubicBezTo>
                    <a:pt x="179943" y="282905"/>
                    <a:pt x="182653" y="67787"/>
                    <a:pt x="300065" y="0"/>
                  </a:cubicBezTo>
                  <a:lnTo>
                    <a:pt x="300066" y="2"/>
                  </a:lnTo>
                  <a:cubicBezTo>
                    <a:pt x="281908" y="123086"/>
                    <a:pt x="319046" y="278358"/>
                    <a:pt x="400309" y="419108"/>
                  </a:cubicBezTo>
                  <a:cubicBezTo>
                    <a:pt x="440940" y="489483"/>
                    <a:pt x="490231" y="552121"/>
                    <a:pt x="543823" y="602892"/>
                  </a:cubicBezTo>
                  <a:lnTo>
                    <a:pt x="591670" y="641333"/>
                  </a:lnTo>
                  <a:close/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5" name="楕円 80">
              <a:extLst>
                <a:ext uri="{FF2B5EF4-FFF2-40B4-BE49-F238E27FC236}">
                  <a16:creationId xmlns:a16="http://schemas.microsoft.com/office/drawing/2014/main" id="{A59E5277-9CB1-19B2-9DAD-9CCC4A362B6E}"/>
                </a:ext>
              </a:extLst>
            </p:cNvPr>
            <p:cNvSpPr/>
            <p:nvPr/>
          </p:nvSpPr>
          <p:spPr bwMode="auto">
            <a:xfrm>
              <a:off x="572752" y="2932661"/>
              <a:ext cx="2011303" cy="2323700"/>
            </a:xfrm>
            <a:custGeom>
              <a:avLst/>
              <a:gdLst>
                <a:gd name="connsiteX0" fmla="*/ 0 w 1741946"/>
                <a:gd name="connsiteY0" fmla="*/ 1025469 h 2050938"/>
                <a:gd name="connsiteX1" fmla="*/ 870973 w 1741946"/>
                <a:gd name="connsiteY1" fmla="*/ 0 h 2050938"/>
                <a:gd name="connsiteX2" fmla="*/ 1741946 w 1741946"/>
                <a:gd name="connsiteY2" fmla="*/ 1025469 h 2050938"/>
                <a:gd name="connsiteX3" fmla="*/ 870973 w 1741946"/>
                <a:gd name="connsiteY3" fmla="*/ 2050938 h 2050938"/>
                <a:gd name="connsiteX4" fmla="*/ 0 w 1741946"/>
                <a:gd name="connsiteY4" fmla="*/ 1025469 h 2050938"/>
                <a:gd name="connsiteX0" fmla="*/ 0 w 1741946"/>
                <a:gd name="connsiteY0" fmla="*/ 1025469 h 2050938"/>
                <a:gd name="connsiteX1" fmla="*/ 870973 w 1741946"/>
                <a:gd name="connsiteY1" fmla="*/ 0 h 2050938"/>
                <a:gd name="connsiteX2" fmla="*/ 1741946 w 1741946"/>
                <a:gd name="connsiteY2" fmla="*/ 1025469 h 2050938"/>
                <a:gd name="connsiteX3" fmla="*/ 870973 w 1741946"/>
                <a:gd name="connsiteY3" fmla="*/ 2050938 h 2050938"/>
                <a:gd name="connsiteX4" fmla="*/ 0 w 1741946"/>
                <a:gd name="connsiteY4" fmla="*/ 1025469 h 2050938"/>
                <a:gd name="connsiteX0" fmla="*/ 0 w 1741946"/>
                <a:gd name="connsiteY0" fmla="*/ 1025469 h 2050938"/>
                <a:gd name="connsiteX1" fmla="*/ 870973 w 1741946"/>
                <a:gd name="connsiteY1" fmla="*/ 0 h 2050938"/>
                <a:gd name="connsiteX2" fmla="*/ 1741946 w 1741946"/>
                <a:gd name="connsiteY2" fmla="*/ 1025469 h 2050938"/>
                <a:gd name="connsiteX3" fmla="*/ 870973 w 1741946"/>
                <a:gd name="connsiteY3" fmla="*/ 2050938 h 2050938"/>
                <a:gd name="connsiteX4" fmla="*/ 0 w 1741946"/>
                <a:gd name="connsiteY4" fmla="*/ 1025469 h 2050938"/>
                <a:gd name="connsiteX0" fmla="*/ 0 w 1741946"/>
                <a:gd name="connsiteY0" fmla="*/ 1025469 h 2050938"/>
                <a:gd name="connsiteX1" fmla="*/ 870973 w 1741946"/>
                <a:gd name="connsiteY1" fmla="*/ 0 h 2050938"/>
                <a:gd name="connsiteX2" fmla="*/ 1741946 w 1741946"/>
                <a:gd name="connsiteY2" fmla="*/ 1025469 h 2050938"/>
                <a:gd name="connsiteX3" fmla="*/ 870973 w 1741946"/>
                <a:gd name="connsiteY3" fmla="*/ 2050938 h 2050938"/>
                <a:gd name="connsiteX4" fmla="*/ 0 w 1741946"/>
                <a:gd name="connsiteY4" fmla="*/ 1025469 h 2050938"/>
                <a:gd name="connsiteX0" fmla="*/ 0 w 1741946"/>
                <a:gd name="connsiteY0" fmla="*/ 1574109 h 2599578"/>
                <a:gd name="connsiteX1" fmla="*/ 870973 w 1741946"/>
                <a:gd name="connsiteY1" fmla="*/ 0 h 2599578"/>
                <a:gd name="connsiteX2" fmla="*/ 1741946 w 1741946"/>
                <a:gd name="connsiteY2" fmla="*/ 1574109 h 2599578"/>
                <a:gd name="connsiteX3" fmla="*/ 870973 w 1741946"/>
                <a:gd name="connsiteY3" fmla="*/ 2599578 h 2599578"/>
                <a:gd name="connsiteX4" fmla="*/ 0 w 1741946"/>
                <a:gd name="connsiteY4" fmla="*/ 1574109 h 25995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41946" h="2599578">
                  <a:moveTo>
                    <a:pt x="0" y="1574109"/>
                  </a:moveTo>
                  <a:cubicBezTo>
                    <a:pt x="0" y="1007758"/>
                    <a:pt x="389948" y="0"/>
                    <a:pt x="870973" y="0"/>
                  </a:cubicBezTo>
                  <a:cubicBezTo>
                    <a:pt x="1351998" y="0"/>
                    <a:pt x="1741946" y="1007758"/>
                    <a:pt x="1741946" y="1574109"/>
                  </a:cubicBezTo>
                  <a:cubicBezTo>
                    <a:pt x="1741946" y="2140460"/>
                    <a:pt x="1351998" y="2599578"/>
                    <a:pt x="870973" y="2599578"/>
                  </a:cubicBezTo>
                  <a:cubicBezTo>
                    <a:pt x="389948" y="2599578"/>
                    <a:pt x="0" y="2140460"/>
                    <a:pt x="0" y="1574109"/>
                  </a:cubicBezTo>
                  <a:close/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6" name="フリーフォーム: 図形 45">
              <a:extLst>
                <a:ext uri="{FF2B5EF4-FFF2-40B4-BE49-F238E27FC236}">
                  <a16:creationId xmlns:a16="http://schemas.microsoft.com/office/drawing/2014/main" id="{F93E4B62-5FC6-321F-1BF6-7F5A3A691794}"/>
                </a:ext>
              </a:extLst>
            </p:cNvPr>
            <p:cNvSpPr/>
            <p:nvPr/>
          </p:nvSpPr>
          <p:spPr bwMode="auto">
            <a:xfrm>
              <a:off x="690681" y="2868601"/>
              <a:ext cx="1775444" cy="2506601"/>
            </a:xfrm>
            <a:custGeom>
              <a:avLst/>
              <a:gdLst>
                <a:gd name="connsiteX0" fmla="*/ 887722 w 1775444"/>
                <a:gd name="connsiteY0" fmla="*/ 0 h 2506601"/>
                <a:gd name="connsiteX1" fmla="*/ 1775444 w 1775444"/>
                <a:gd name="connsiteY1" fmla="*/ 1484637 h 2506601"/>
                <a:gd name="connsiteX2" fmla="*/ 1515436 w 1775444"/>
                <a:gd name="connsiteY2" fmla="*/ 2168538 h 2506601"/>
                <a:gd name="connsiteX3" fmla="*/ 1436330 w 1775444"/>
                <a:gd name="connsiteY3" fmla="*/ 2239650 h 2506601"/>
                <a:gd name="connsiteX4" fmla="*/ 1446618 w 1775444"/>
                <a:gd name="connsiteY4" fmla="*/ 2307598 h 2506601"/>
                <a:gd name="connsiteX5" fmla="*/ 1297366 w 1775444"/>
                <a:gd name="connsiteY5" fmla="*/ 2506601 h 2506601"/>
                <a:gd name="connsiteX6" fmla="*/ 1191829 w 1775444"/>
                <a:gd name="connsiteY6" fmla="*/ 2448314 h 2506601"/>
                <a:gd name="connsiteX7" fmla="*/ 1166573 w 1775444"/>
                <a:gd name="connsiteY7" fmla="*/ 2398368 h 2506601"/>
                <a:gd name="connsiteX8" fmla="*/ 1066629 w 1775444"/>
                <a:gd name="connsiteY8" fmla="*/ 2432170 h 2506601"/>
                <a:gd name="connsiteX9" fmla="*/ 887722 w 1775444"/>
                <a:gd name="connsiteY9" fmla="*/ 2451819 h 2506601"/>
                <a:gd name="connsiteX10" fmla="*/ 708815 w 1775444"/>
                <a:gd name="connsiteY10" fmla="*/ 2432170 h 2506601"/>
                <a:gd name="connsiteX11" fmla="*/ 596369 w 1775444"/>
                <a:gd name="connsiteY11" fmla="*/ 2394140 h 2506601"/>
                <a:gd name="connsiteX12" fmla="*/ 568975 w 1775444"/>
                <a:gd name="connsiteY12" fmla="*/ 2448314 h 2506601"/>
                <a:gd name="connsiteX13" fmla="*/ 463438 w 1775444"/>
                <a:gd name="connsiteY13" fmla="*/ 2506601 h 2506601"/>
                <a:gd name="connsiteX14" fmla="*/ 314186 w 1775444"/>
                <a:gd name="connsiteY14" fmla="*/ 2307598 h 2506601"/>
                <a:gd name="connsiteX15" fmla="*/ 325915 w 1775444"/>
                <a:gd name="connsiteY15" fmla="*/ 2230137 h 2506601"/>
                <a:gd name="connsiteX16" fmla="*/ 326733 w 1775444"/>
                <a:gd name="connsiteY16" fmla="*/ 2228519 h 2506601"/>
                <a:gd name="connsiteX17" fmla="*/ 260008 w 1775444"/>
                <a:gd name="connsiteY17" fmla="*/ 2168538 h 2506601"/>
                <a:gd name="connsiteX18" fmla="*/ 0 w 1775444"/>
                <a:gd name="connsiteY18" fmla="*/ 1484637 h 2506601"/>
                <a:gd name="connsiteX19" fmla="*/ 887722 w 1775444"/>
                <a:gd name="connsiteY19" fmla="*/ 0 h 25066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775444" h="2506601">
                  <a:moveTo>
                    <a:pt x="887722" y="0"/>
                  </a:moveTo>
                  <a:cubicBezTo>
                    <a:pt x="1377997" y="0"/>
                    <a:pt x="1775444" y="950478"/>
                    <a:pt x="1775444" y="1484637"/>
                  </a:cubicBezTo>
                  <a:cubicBezTo>
                    <a:pt x="1775444" y="1751717"/>
                    <a:pt x="1676082" y="1993513"/>
                    <a:pt x="1515436" y="2168538"/>
                  </a:cubicBezTo>
                  <a:lnTo>
                    <a:pt x="1436330" y="2239650"/>
                  </a:lnTo>
                  <a:lnTo>
                    <a:pt x="1446618" y="2307598"/>
                  </a:lnTo>
                  <a:cubicBezTo>
                    <a:pt x="1446618" y="2417504"/>
                    <a:pt x="1379796" y="2506601"/>
                    <a:pt x="1297366" y="2506601"/>
                  </a:cubicBezTo>
                  <a:cubicBezTo>
                    <a:pt x="1256151" y="2506601"/>
                    <a:pt x="1218838" y="2484327"/>
                    <a:pt x="1191829" y="2448314"/>
                  </a:cubicBezTo>
                  <a:lnTo>
                    <a:pt x="1166573" y="2398368"/>
                  </a:lnTo>
                  <a:lnTo>
                    <a:pt x="1066629" y="2432170"/>
                  </a:lnTo>
                  <a:cubicBezTo>
                    <a:pt x="1008840" y="2445053"/>
                    <a:pt x="949006" y="2451819"/>
                    <a:pt x="887722" y="2451819"/>
                  </a:cubicBezTo>
                  <a:cubicBezTo>
                    <a:pt x="826438" y="2451819"/>
                    <a:pt x="766604" y="2445053"/>
                    <a:pt x="708815" y="2432170"/>
                  </a:cubicBezTo>
                  <a:lnTo>
                    <a:pt x="596369" y="2394140"/>
                  </a:lnTo>
                  <a:lnTo>
                    <a:pt x="568975" y="2448314"/>
                  </a:lnTo>
                  <a:cubicBezTo>
                    <a:pt x="541966" y="2484327"/>
                    <a:pt x="504653" y="2506601"/>
                    <a:pt x="463438" y="2506601"/>
                  </a:cubicBezTo>
                  <a:cubicBezTo>
                    <a:pt x="381008" y="2506601"/>
                    <a:pt x="314186" y="2417504"/>
                    <a:pt x="314186" y="2307598"/>
                  </a:cubicBezTo>
                  <a:cubicBezTo>
                    <a:pt x="314186" y="2280122"/>
                    <a:pt x="318362" y="2253946"/>
                    <a:pt x="325915" y="2230137"/>
                  </a:cubicBezTo>
                  <a:lnTo>
                    <a:pt x="326733" y="2228519"/>
                  </a:lnTo>
                  <a:lnTo>
                    <a:pt x="260008" y="2168538"/>
                  </a:lnTo>
                  <a:cubicBezTo>
                    <a:pt x="99362" y="1993513"/>
                    <a:pt x="0" y="1751717"/>
                    <a:pt x="0" y="1484637"/>
                  </a:cubicBezTo>
                  <a:cubicBezTo>
                    <a:pt x="0" y="950478"/>
                    <a:pt x="397447" y="0"/>
                    <a:pt x="887722" y="0"/>
                  </a:cubicBezTo>
                  <a:close/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7" name="楕円 80">
              <a:extLst>
                <a:ext uri="{FF2B5EF4-FFF2-40B4-BE49-F238E27FC236}">
                  <a16:creationId xmlns:a16="http://schemas.microsoft.com/office/drawing/2014/main" id="{B657B87D-097A-A0F6-6319-4B4117E1BBED}"/>
                </a:ext>
              </a:extLst>
            </p:cNvPr>
            <p:cNvSpPr/>
            <p:nvPr/>
          </p:nvSpPr>
          <p:spPr bwMode="auto">
            <a:xfrm>
              <a:off x="789652" y="2958935"/>
              <a:ext cx="1611194" cy="2224997"/>
            </a:xfrm>
            <a:custGeom>
              <a:avLst/>
              <a:gdLst>
                <a:gd name="connsiteX0" fmla="*/ 0 w 1741946"/>
                <a:gd name="connsiteY0" fmla="*/ 1025469 h 2050938"/>
                <a:gd name="connsiteX1" fmla="*/ 870973 w 1741946"/>
                <a:gd name="connsiteY1" fmla="*/ 0 h 2050938"/>
                <a:gd name="connsiteX2" fmla="*/ 1741946 w 1741946"/>
                <a:gd name="connsiteY2" fmla="*/ 1025469 h 2050938"/>
                <a:gd name="connsiteX3" fmla="*/ 870973 w 1741946"/>
                <a:gd name="connsiteY3" fmla="*/ 2050938 h 2050938"/>
                <a:gd name="connsiteX4" fmla="*/ 0 w 1741946"/>
                <a:gd name="connsiteY4" fmla="*/ 1025469 h 2050938"/>
                <a:gd name="connsiteX0" fmla="*/ 0 w 1741946"/>
                <a:gd name="connsiteY0" fmla="*/ 1025469 h 2050938"/>
                <a:gd name="connsiteX1" fmla="*/ 870973 w 1741946"/>
                <a:gd name="connsiteY1" fmla="*/ 0 h 2050938"/>
                <a:gd name="connsiteX2" fmla="*/ 1741946 w 1741946"/>
                <a:gd name="connsiteY2" fmla="*/ 1025469 h 2050938"/>
                <a:gd name="connsiteX3" fmla="*/ 870973 w 1741946"/>
                <a:gd name="connsiteY3" fmla="*/ 2050938 h 2050938"/>
                <a:gd name="connsiteX4" fmla="*/ 0 w 1741946"/>
                <a:gd name="connsiteY4" fmla="*/ 1025469 h 2050938"/>
                <a:gd name="connsiteX0" fmla="*/ 0 w 1741946"/>
                <a:gd name="connsiteY0" fmla="*/ 1025469 h 2050938"/>
                <a:gd name="connsiteX1" fmla="*/ 870973 w 1741946"/>
                <a:gd name="connsiteY1" fmla="*/ 0 h 2050938"/>
                <a:gd name="connsiteX2" fmla="*/ 1741946 w 1741946"/>
                <a:gd name="connsiteY2" fmla="*/ 1025469 h 2050938"/>
                <a:gd name="connsiteX3" fmla="*/ 870973 w 1741946"/>
                <a:gd name="connsiteY3" fmla="*/ 2050938 h 2050938"/>
                <a:gd name="connsiteX4" fmla="*/ 0 w 1741946"/>
                <a:gd name="connsiteY4" fmla="*/ 1025469 h 2050938"/>
                <a:gd name="connsiteX0" fmla="*/ 0 w 1741946"/>
                <a:gd name="connsiteY0" fmla="*/ 1025469 h 2050938"/>
                <a:gd name="connsiteX1" fmla="*/ 870973 w 1741946"/>
                <a:gd name="connsiteY1" fmla="*/ 0 h 2050938"/>
                <a:gd name="connsiteX2" fmla="*/ 1741946 w 1741946"/>
                <a:gd name="connsiteY2" fmla="*/ 1025469 h 2050938"/>
                <a:gd name="connsiteX3" fmla="*/ 870973 w 1741946"/>
                <a:gd name="connsiteY3" fmla="*/ 2050938 h 2050938"/>
                <a:gd name="connsiteX4" fmla="*/ 0 w 1741946"/>
                <a:gd name="connsiteY4" fmla="*/ 1025469 h 2050938"/>
                <a:gd name="connsiteX0" fmla="*/ 0 w 1741946"/>
                <a:gd name="connsiteY0" fmla="*/ 1574109 h 2599578"/>
                <a:gd name="connsiteX1" fmla="*/ 870973 w 1741946"/>
                <a:gd name="connsiteY1" fmla="*/ 0 h 2599578"/>
                <a:gd name="connsiteX2" fmla="*/ 1741946 w 1741946"/>
                <a:gd name="connsiteY2" fmla="*/ 1574109 h 2599578"/>
                <a:gd name="connsiteX3" fmla="*/ 870973 w 1741946"/>
                <a:gd name="connsiteY3" fmla="*/ 2599578 h 2599578"/>
                <a:gd name="connsiteX4" fmla="*/ 0 w 1741946"/>
                <a:gd name="connsiteY4" fmla="*/ 1574109 h 25995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41946" h="2599578">
                  <a:moveTo>
                    <a:pt x="0" y="1574109"/>
                  </a:moveTo>
                  <a:cubicBezTo>
                    <a:pt x="0" y="1007758"/>
                    <a:pt x="389948" y="0"/>
                    <a:pt x="870973" y="0"/>
                  </a:cubicBezTo>
                  <a:cubicBezTo>
                    <a:pt x="1351998" y="0"/>
                    <a:pt x="1741946" y="1007758"/>
                    <a:pt x="1741946" y="1574109"/>
                  </a:cubicBezTo>
                  <a:cubicBezTo>
                    <a:pt x="1741946" y="2140460"/>
                    <a:pt x="1351998" y="2599578"/>
                    <a:pt x="870973" y="2599578"/>
                  </a:cubicBezTo>
                  <a:cubicBezTo>
                    <a:pt x="389948" y="2599578"/>
                    <a:pt x="0" y="2140460"/>
                    <a:pt x="0" y="1574109"/>
                  </a:cubicBezTo>
                  <a:close/>
                </a:path>
              </a:pathLst>
            </a:custGeom>
            <a:solidFill>
              <a:srgbClr val="000000">
                <a:alpha val="40000"/>
              </a:srgbClr>
            </a:solidFill>
            <a:ln w="38100">
              <a:noFill/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8" name="フリーフォーム: 図形 47">
              <a:extLst>
                <a:ext uri="{FF2B5EF4-FFF2-40B4-BE49-F238E27FC236}">
                  <a16:creationId xmlns:a16="http://schemas.microsoft.com/office/drawing/2014/main" id="{FB23D197-99BC-C917-2627-6D1C874DAA59}"/>
                </a:ext>
              </a:extLst>
            </p:cNvPr>
            <p:cNvSpPr/>
            <p:nvPr/>
          </p:nvSpPr>
          <p:spPr bwMode="auto">
            <a:xfrm rot="10800000">
              <a:off x="229034" y="1689050"/>
              <a:ext cx="2698741" cy="3102614"/>
            </a:xfrm>
            <a:custGeom>
              <a:avLst/>
              <a:gdLst>
                <a:gd name="connsiteX0" fmla="*/ 897625 w 2073585"/>
                <a:gd name="connsiteY0" fmla="*/ 2383904 h 2383904"/>
                <a:gd name="connsiteX1" fmla="*/ 999233 w 2073585"/>
                <a:gd name="connsiteY1" fmla="*/ 2157350 h 2383904"/>
                <a:gd name="connsiteX2" fmla="*/ 999632 w 2073585"/>
                <a:gd name="connsiteY2" fmla="*/ 2115636 h 2383904"/>
                <a:gd name="connsiteX3" fmla="*/ 967143 w 2073585"/>
                <a:gd name="connsiteY3" fmla="*/ 2113800 h 2383904"/>
                <a:gd name="connsiteX4" fmla="*/ 920795 w 2073585"/>
                <a:gd name="connsiteY4" fmla="*/ 2160466 h 2383904"/>
                <a:gd name="connsiteX5" fmla="*/ 663072 w 2073585"/>
                <a:gd name="connsiteY5" fmla="*/ 2226168 h 2383904"/>
                <a:gd name="connsiteX6" fmla="*/ 821003 w 2073585"/>
                <a:gd name="connsiteY6" fmla="*/ 2149651 h 2383904"/>
                <a:gd name="connsiteX7" fmla="*/ 869543 w 2073585"/>
                <a:gd name="connsiteY7" fmla="*/ 2103433 h 2383904"/>
                <a:gd name="connsiteX8" fmla="*/ 797420 w 2073585"/>
                <a:gd name="connsiteY8" fmla="*/ 2090955 h 2383904"/>
                <a:gd name="connsiteX9" fmla="*/ 770630 w 2073585"/>
                <a:gd name="connsiteY9" fmla="*/ 2082950 h 2383904"/>
                <a:gd name="connsiteX10" fmla="*/ 764352 w 2073585"/>
                <a:gd name="connsiteY10" fmla="*/ 2094254 h 2383904"/>
                <a:gd name="connsiteX11" fmla="*/ 725329 w 2073585"/>
                <a:gd name="connsiteY11" fmla="*/ 2145788 h 2383904"/>
                <a:gd name="connsiteX12" fmla="*/ 410738 w 2073585"/>
                <a:gd name="connsiteY12" fmla="*/ 2314758 h 2383904"/>
                <a:gd name="connsiteX13" fmla="*/ 318656 w 2073585"/>
                <a:gd name="connsiteY13" fmla="*/ 2297236 h 2383904"/>
                <a:gd name="connsiteX14" fmla="*/ 610977 w 2073585"/>
                <a:gd name="connsiteY14" fmla="*/ 2089826 h 2383904"/>
                <a:gd name="connsiteX15" fmla="*/ 639738 w 2073585"/>
                <a:gd name="connsiteY15" fmla="*/ 2051999 h 2383904"/>
                <a:gd name="connsiteX16" fmla="*/ 611807 w 2073585"/>
                <a:gd name="connsiteY16" fmla="*/ 2067789 h 2383904"/>
                <a:gd name="connsiteX17" fmla="*/ 332959 w 2073585"/>
                <a:gd name="connsiteY17" fmla="*/ 2127811 h 2383904"/>
                <a:gd name="connsiteX18" fmla="*/ 147175 w 2073585"/>
                <a:gd name="connsiteY18" fmla="*/ 2061155 h 2383904"/>
                <a:gd name="connsiteX19" fmla="*/ 551818 w 2073585"/>
                <a:gd name="connsiteY19" fmla="*/ 1989673 h 2383904"/>
                <a:gd name="connsiteX20" fmla="*/ 552615 w 2073585"/>
                <a:gd name="connsiteY20" fmla="*/ 1989268 h 2383904"/>
                <a:gd name="connsiteX21" fmla="*/ 516230 w 2073585"/>
                <a:gd name="connsiteY21" fmla="*/ 1966514 h 2383904"/>
                <a:gd name="connsiteX22" fmla="*/ 500026 w 2073585"/>
                <a:gd name="connsiteY22" fmla="*/ 1952280 h 2383904"/>
                <a:gd name="connsiteX23" fmla="*/ 446516 w 2073585"/>
                <a:gd name="connsiteY23" fmla="*/ 1965723 h 2383904"/>
                <a:gd name="connsiteX24" fmla="*/ 292005 w 2073585"/>
                <a:gd name="connsiteY24" fmla="*/ 1982172 h 2383904"/>
                <a:gd name="connsiteX25" fmla="*/ 0 w 2073585"/>
                <a:gd name="connsiteY25" fmla="*/ 1868908 h 2383904"/>
                <a:gd name="connsiteX26" fmla="*/ 192376 w 2073585"/>
                <a:gd name="connsiteY26" fmla="*/ 1898890 h 2383904"/>
                <a:gd name="connsiteX27" fmla="*/ 274113 w 2073585"/>
                <a:gd name="connsiteY27" fmla="*/ 1896055 h 2383904"/>
                <a:gd name="connsiteX28" fmla="*/ 265824 w 2073585"/>
                <a:gd name="connsiteY28" fmla="*/ 1893972 h 2383904"/>
                <a:gd name="connsiteX29" fmla="*/ 19727 w 2073585"/>
                <a:gd name="connsiteY29" fmla="*/ 1661427 h 2383904"/>
                <a:gd name="connsiteX30" fmla="*/ 373086 w 2073585"/>
                <a:gd name="connsiteY30" fmla="*/ 1825992 h 2383904"/>
                <a:gd name="connsiteX31" fmla="*/ 391604 w 2073585"/>
                <a:gd name="connsiteY31" fmla="*/ 1828687 h 2383904"/>
                <a:gd name="connsiteX32" fmla="*/ 363783 w 2073585"/>
                <a:gd name="connsiteY32" fmla="*/ 1768692 h 2383904"/>
                <a:gd name="connsiteX33" fmla="*/ 357977 w 2073585"/>
                <a:gd name="connsiteY33" fmla="*/ 1731805 h 2383904"/>
                <a:gd name="connsiteX34" fmla="*/ 318894 w 2073585"/>
                <a:gd name="connsiteY34" fmla="*/ 1686323 h 2383904"/>
                <a:gd name="connsiteX35" fmla="*/ 250001 w 2073585"/>
                <a:gd name="connsiteY35" fmla="*/ 1131435 h 2383904"/>
                <a:gd name="connsiteX36" fmla="*/ 290290 w 2073585"/>
                <a:gd name="connsiteY36" fmla="*/ 1054873 h 2383904"/>
                <a:gd name="connsiteX37" fmla="*/ 303331 w 2073585"/>
                <a:gd name="connsiteY37" fmla="*/ 978856 h 2383904"/>
                <a:gd name="connsiteX38" fmla="*/ 420716 w 2073585"/>
                <a:gd name="connsiteY38" fmla="*/ 673477 h 2383904"/>
                <a:gd name="connsiteX39" fmla="*/ 654051 w 2073585"/>
                <a:gd name="connsiteY39" fmla="*/ 270381 h 2383904"/>
                <a:gd name="connsiteX40" fmla="*/ 1409763 w 2073585"/>
                <a:gd name="connsiteY40" fmla="*/ 270381 h 2383904"/>
                <a:gd name="connsiteX41" fmla="*/ 1643098 w 2073585"/>
                <a:gd name="connsiteY41" fmla="*/ 673477 h 2383904"/>
                <a:gd name="connsiteX42" fmla="*/ 1760483 w 2073585"/>
                <a:gd name="connsiteY42" fmla="*/ 978856 h 2383904"/>
                <a:gd name="connsiteX43" fmla="*/ 1773523 w 2073585"/>
                <a:gd name="connsiteY43" fmla="*/ 1054873 h 2383904"/>
                <a:gd name="connsiteX44" fmla="*/ 1813813 w 2073585"/>
                <a:gd name="connsiteY44" fmla="*/ 1131435 h 2383904"/>
                <a:gd name="connsiteX45" fmla="*/ 1744919 w 2073585"/>
                <a:gd name="connsiteY45" fmla="*/ 1686323 h 2383904"/>
                <a:gd name="connsiteX46" fmla="*/ 1705836 w 2073585"/>
                <a:gd name="connsiteY46" fmla="*/ 1731804 h 2383904"/>
                <a:gd name="connsiteX47" fmla="*/ 1700030 w 2073585"/>
                <a:gd name="connsiteY47" fmla="*/ 1768692 h 2383904"/>
                <a:gd name="connsiteX48" fmla="*/ 1675655 w 2073585"/>
                <a:gd name="connsiteY48" fmla="*/ 1821258 h 2383904"/>
                <a:gd name="connsiteX49" fmla="*/ 1728849 w 2073585"/>
                <a:gd name="connsiteY49" fmla="*/ 1807456 h 2383904"/>
                <a:gd name="connsiteX50" fmla="*/ 1973201 w 2073585"/>
                <a:gd name="connsiteY50" fmla="*/ 1671174 h 2383904"/>
                <a:gd name="connsiteX51" fmla="*/ 1795645 w 2073585"/>
                <a:gd name="connsiteY51" fmla="*/ 1879028 h 2383904"/>
                <a:gd name="connsiteX52" fmla="*/ 1735902 w 2073585"/>
                <a:gd name="connsiteY52" fmla="*/ 1900550 h 2383904"/>
                <a:gd name="connsiteX53" fmla="*/ 1771334 w 2073585"/>
                <a:gd name="connsiteY53" fmla="*/ 1905708 h 2383904"/>
                <a:gd name="connsiteX54" fmla="*/ 2073585 w 2073585"/>
                <a:gd name="connsiteY54" fmla="*/ 1879537 h 2383904"/>
                <a:gd name="connsiteX55" fmla="*/ 1627070 w 2073585"/>
                <a:gd name="connsiteY55" fmla="*/ 1976353 h 2383904"/>
                <a:gd name="connsiteX56" fmla="*/ 1564857 w 2073585"/>
                <a:gd name="connsiteY56" fmla="*/ 1960723 h 2383904"/>
                <a:gd name="connsiteX57" fmla="*/ 1571223 w 2073585"/>
                <a:gd name="connsiteY57" fmla="*/ 1964762 h 2383904"/>
                <a:gd name="connsiteX58" fmla="*/ 1963411 w 2073585"/>
                <a:gd name="connsiteY58" fmla="*/ 2068297 h 2383904"/>
                <a:gd name="connsiteX59" fmla="*/ 1500490 w 2073585"/>
                <a:gd name="connsiteY59" fmla="*/ 2037619 h 2383904"/>
                <a:gd name="connsiteX60" fmla="*/ 1469125 w 2073585"/>
                <a:gd name="connsiteY60" fmla="*/ 2015580 h 2383904"/>
                <a:gd name="connsiteX61" fmla="*/ 1467882 w 2073585"/>
                <a:gd name="connsiteY61" fmla="*/ 2016357 h 2383904"/>
                <a:gd name="connsiteX62" fmla="*/ 1520392 w 2073585"/>
                <a:gd name="connsiteY62" fmla="*/ 2093303 h 2383904"/>
                <a:gd name="connsiteX63" fmla="*/ 1613936 w 2073585"/>
                <a:gd name="connsiteY63" fmla="*/ 2197779 h 2383904"/>
                <a:gd name="connsiteX64" fmla="*/ 1613937 w 2073585"/>
                <a:gd name="connsiteY64" fmla="*/ 2197780 h 2383904"/>
                <a:gd name="connsiteX65" fmla="*/ 1369271 w 2073585"/>
                <a:gd name="connsiteY65" fmla="*/ 2110945 h 2383904"/>
                <a:gd name="connsiteX66" fmla="*/ 1337089 w 2073585"/>
                <a:gd name="connsiteY66" fmla="*/ 2069831 h 2383904"/>
                <a:gd name="connsiteX67" fmla="*/ 1284633 w 2073585"/>
                <a:gd name="connsiteY67" fmla="*/ 2085505 h 2383904"/>
                <a:gd name="connsiteX68" fmla="*/ 1301307 w 2073585"/>
                <a:gd name="connsiteY68" fmla="*/ 2111009 h 2383904"/>
                <a:gd name="connsiteX69" fmla="*/ 1657900 w 2073585"/>
                <a:gd name="connsiteY69" fmla="*/ 2325152 h 2383904"/>
                <a:gd name="connsiteX70" fmla="*/ 1549398 w 2073585"/>
                <a:gd name="connsiteY70" fmla="*/ 2343255 h 2383904"/>
                <a:gd name="connsiteX71" fmla="*/ 1209563 w 2073585"/>
                <a:gd name="connsiteY71" fmla="*/ 2150831 h 2383904"/>
                <a:gd name="connsiteX72" fmla="*/ 1184246 w 2073585"/>
                <a:gd name="connsiteY72" fmla="*/ 2105168 h 2383904"/>
                <a:gd name="connsiteX73" fmla="*/ 1177384 w 2073585"/>
                <a:gd name="connsiteY73" fmla="*/ 2106355 h 2383904"/>
                <a:gd name="connsiteX74" fmla="*/ 1182502 w 2073585"/>
                <a:gd name="connsiteY74" fmla="*/ 2124033 h 2383904"/>
                <a:gd name="connsiteX75" fmla="*/ 1276749 w 2073585"/>
                <a:gd name="connsiteY75" fmla="*/ 2256322 h 2383904"/>
                <a:gd name="connsiteX76" fmla="*/ 1113750 w 2073585"/>
                <a:gd name="connsiteY76" fmla="*/ 2140055 h 2383904"/>
                <a:gd name="connsiteX77" fmla="*/ 1103073 w 2073585"/>
                <a:gd name="connsiteY77" fmla="*/ 2113438 h 2383904"/>
                <a:gd name="connsiteX78" fmla="*/ 1079159 w 2073585"/>
                <a:gd name="connsiteY78" fmla="*/ 2114790 h 2383904"/>
                <a:gd name="connsiteX79" fmla="*/ 1075843 w 2073585"/>
                <a:gd name="connsiteY79" fmla="*/ 2180096 h 2383904"/>
                <a:gd name="connsiteX80" fmla="*/ 897625 w 2073585"/>
                <a:gd name="connsiteY80" fmla="*/ 2383904 h 23839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</a:cxnLst>
              <a:rect l="l" t="t" r="r" b="b"/>
              <a:pathLst>
                <a:path w="2073585" h="2383904">
                  <a:moveTo>
                    <a:pt x="897625" y="2383904"/>
                  </a:moveTo>
                  <a:cubicBezTo>
                    <a:pt x="953146" y="2335137"/>
                    <a:pt x="989299" y="2252387"/>
                    <a:pt x="999233" y="2157350"/>
                  </a:cubicBezTo>
                  <a:lnTo>
                    <a:pt x="999632" y="2115636"/>
                  </a:lnTo>
                  <a:lnTo>
                    <a:pt x="967143" y="2113800"/>
                  </a:lnTo>
                  <a:lnTo>
                    <a:pt x="920795" y="2160466"/>
                  </a:lnTo>
                  <a:cubicBezTo>
                    <a:pt x="840567" y="2223193"/>
                    <a:pt x="742880" y="2251241"/>
                    <a:pt x="663072" y="2226168"/>
                  </a:cubicBezTo>
                  <a:cubicBezTo>
                    <a:pt x="718235" y="2214199"/>
                    <a:pt x="772716" y="2187262"/>
                    <a:pt x="821003" y="2149651"/>
                  </a:cubicBezTo>
                  <a:lnTo>
                    <a:pt x="869543" y="2103433"/>
                  </a:lnTo>
                  <a:lnTo>
                    <a:pt x="797420" y="2090955"/>
                  </a:lnTo>
                  <a:lnTo>
                    <a:pt x="770630" y="2082950"/>
                  </a:lnTo>
                  <a:lnTo>
                    <a:pt x="764352" y="2094254"/>
                  </a:lnTo>
                  <a:cubicBezTo>
                    <a:pt x="753055" y="2111540"/>
                    <a:pt x="740043" y="2128794"/>
                    <a:pt x="725329" y="2145788"/>
                  </a:cubicBezTo>
                  <a:cubicBezTo>
                    <a:pt x="637044" y="2247751"/>
                    <a:pt x="512557" y="2311383"/>
                    <a:pt x="410738" y="2314758"/>
                  </a:cubicBezTo>
                  <a:cubicBezTo>
                    <a:pt x="376799" y="2315883"/>
                    <a:pt x="345378" y="2310313"/>
                    <a:pt x="318656" y="2297236"/>
                  </a:cubicBezTo>
                  <a:cubicBezTo>
                    <a:pt x="426269" y="2256395"/>
                    <a:pt x="531247" y="2181910"/>
                    <a:pt x="610977" y="2089826"/>
                  </a:cubicBezTo>
                  <a:lnTo>
                    <a:pt x="639738" y="2051999"/>
                  </a:lnTo>
                  <a:lnTo>
                    <a:pt x="611807" y="2067789"/>
                  </a:lnTo>
                  <a:cubicBezTo>
                    <a:pt x="516633" y="2109099"/>
                    <a:pt x="417041" y="2129012"/>
                    <a:pt x="332959" y="2127811"/>
                  </a:cubicBezTo>
                  <a:cubicBezTo>
                    <a:pt x="248876" y="2126611"/>
                    <a:pt x="180306" y="2104297"/>
                    <a:pt x="147175" y="2061155"/>
                  </a:cubicBezTo>
                  <a:cubicBezTo>
                    <a:pt x="266301" y="2075016"/>
                    <a:pt x="416215" y="2048532"/>
                    <a:pt x="551818" y="1989673"/>
                  </a:cubicBezTo>
                  <a:lnTo>
                    <a:pt x="552615" y="1989268"/>
                  </a:lnTo>
                  <a:lnTo>
                    <a:pt x="516230" y="1966514"/>
                  </a:lnTo>
                  <a:lnTo>
                    <a:pt x="500026" y="1952280"/>
                  </a:lnTo>
                  <a:lnTo>
                    <a:pt x="446516" y="1965723"/>
                  </a:lnTo>
                  <a:cubicBezTo>
                    <a:pt x="393440" y="1976415"/>
                    <a:pt x="341138" y="1981724"/>
                    <a:pt x="292005" y="1982172"/>
                  </a:cubicBezTo>
                  <a:cubicBezTo>
                    <a:pt x="144607" y="1983512"/>
                    <a:pt x="25724" y="1941086"/>
                    <a:pt x="0" y="1868908"/>
                  </a:cubicBezTo>
                  <a:cubicBezTo>
                    <a:pt x="55148" y="1887191"/>
                    <a:pt x="121202" y="1897230"/>
                    <a:pt x="192376" y="1898890"/>
                  </a:cubicBezTo>
                  <a:lnTo>
                    <a:pt x="274113" y="1896055"/>
                  </a:lnTo>
                  <a:lnTo>
                    <a:pt x="265824" y="1893972"/>
                  </a:lnTo>
                  <a:cubicBezTo>
                    <a:pt x="96444" y="1842436"/>
                    <a:pt x="-10285" y="1745635"/>
                    <a:pt x="19727" y="1661427"/>
                  </a:cubicBezTo>
                  <a:cubicBezTo>
                    <a:pt x="90926" y="1734556"/>
                    <a:pt x="221841" y="1795524"/>
                    <a:pt x="373086" y="1825992"/>
                  </a:cubicBezTo>
                  <a:lnTo>
                    <a:pt x="391604" y="1828687"/>
                  </a:lnTo>
                  <a:lnTo>
                    <a:pt x="363783" y="1768692"/>
                  </a:lnTo>
                  <a:lnTo>
                    <a:pt x="357977" y="1731805"/>
                  </a:lnTo>
                  <a:lnTo>
                    <a:pt x="318894" y="1686323"/>
                  </a:lnTo>
                  <a:cubicBezTo>
                    <a:pt x="199478" y="1523833"/>
                    <a:pt x="176514" y="1312653"/>
                    <a:pt x="250001" y="1131435"/>
                  </a:cubicBezTo>
                  <a:lnTo>
                    <a:pt x="290290" y="1054873"/>
                  </a:lnTo>
                  <a:lnTo>
                    <a:pt x="303331" y="978856"/>
                  </a:lnTo>
                  <a:cubicBezTo>
                    <a:pt x="329416" y="867730"/>
                    <a:pt x="368545" y="763603"/>
                    <a:pt x="420716" y="673477"/>
                  </a:cubicBezTo>
                  <a:lnTo>
                    <a:pt x="654051" y="270381"/>
                  </a:lnTo>
                  <a:cubicBezTo>
                    <a:pt x="862734" y="-90127"/>
                    <a:pt x="1201078" y="-90127"/>
                    <a:pt x="1409763" y="270381"/>
                  </a:cubicBezTo>
                  <a:lnTo>
                    <a:pt x="1643098" y="673477"/>
                  </a:lnTo>
                  <a:cubicBezTo>
                    <a:pt x="1695269" y="763603"/>
                    <a:pt x="1734397" y="867730"/>
                    <a:pt x="1760483" y="978856"/>
                  </a:cubicBezTo>
                  <a:lnTo>
                    <a:pt x="1773523" y="1054873"/>
                  </a:lnTo>
                  <a:lnTo>
                    <a:pt x="1813813" y="1131435"/>
                  </a:lnTo>
                  <a:cubicBezTo>
                    <a:pt x="1887300" y="1312653"/>
                    <a:pt x="1864335" y="1523833"/>
                    <a:pt x="1744919" y="1686323"/>
                  </a:cubicBezTo>
                  <a:lnTo>
                    <a:pt x="1705836" y="1731804"/>
                  </a:lnTo>
                  <a:lnTo>
                    <a:pt x="1700030" y="1768692"/>
                  </a:lnTo>
                  <a:lnTo>
                    <a:pt x="1675655" y="1821258"/>
                  </a:lnTo>
                  <a:lnTo>
                    <a:pt x="1728849" y="1807456"/>
                  </a:lnTo>
                  <a:cubicBezTo>
                    <a:pt x="1832813" y="1774027"/>
                    <a:pt x="1919803" y="1726020"/>
                    <a:pt x="1973201" y="1671174"/>
                  </a:cubicBezTo>
                  <a:cubicBezTo>
                    <a:pt x="1998926" y="1743352"/>
                    <a:pt x="1924188" y="1824782"/>
                    <a:pt x="1795645" y="1879028"/>
                  </a:cubicBezTo>
                  <a:lnTo>
                    <a:pt x="1735902" y="1900550"/>
                  </a:lnTo>
                  <a:lnTo>
                    <a:pt x="1771334" y="1905708"/>
                  </a:lnTo>
                  <a:cubicBezTo>
                    <a:pt x="1883602" y="1915838"/>
                    <a:pt x="1990864" y="1906963"/>
                    <a:pt x="2073585" y="1879537"/>
                  </a:cubicBezTo>
                  <a:cubicBezTo>
                    <a:pt x="2039286" y="1975775"/>
                    <a:pt x="1839374" y="2019121"/>
                    <a:pt x="1627070" y="1976353"/>
                  </a:cubicBezTo>
                  <a:lnTo>
                    <a:pt x="1564857" y="1960723"/>
                  </a:lnTo>
                  <a:lnTo>
                    <a:pt x="1571223" y="1964762"/>
                  </a:lnTo>
                  <a:cubicBezTo>
                    <a:pt x="1697698" y="2034163"/>
                    <a:pt x="1842999" y="2072522"/>
                    <a:pt x="1963411" y="2068297"/>
                  </a:cubicBezTo>
                  <a:cubicBezTo>
                    <a:pt x="1885282" y="2148773"/>
                    <a:pt x="1678024" y="2135039"/>
                    <a:pt x="1500490" y="2037619"/>
                  </a:cubicBezTo>
                  <a:lnTo>
                    <a:pt x="1469125" y="2015580"/>
                  </a:lnTo>
                  <a:lnTo>
                    <a:pt x="1467882" y="2016357"/>
                  </a:lnTo>
                  <a:lnTo>
                    <a:pt x="1520392" y="2093303"/>
                  </a:lnTo>
                  <a:cubicBezTo>
                    <a:pt x="1549064" y="2129913"/>
                    <a:pt x="1580362" y="2164937"/>
                    <a:pt x="1613936" y="2197779"/>
                  </a:cubicBezTo>
                  <a:lnTo>
                    <a:pt x="1613937" y="2197780"/>
                  </a:lnTo>
                  <a:cubicBezTo>
                    <a:pt x="1541184" y="2221989"/>
                    <a:pt x="1444609" y="2184749"/>
                    <a:pt x="1369271" y="2110945"/>
                  </a:cubicBezTo>
                  <a:lnTo>
                    <a:pt x="1337089" y="2069831"/>
                  </a:lnTo>
                  <a:lnTo>
                    <a:pt x="1284633" y="2085505"/>
                  </a:lnTo>
                  <a:lnTo>
                    <a:pt x="1301307" y="2111009"/>
                  </a:lnTo>
                  <a:cubicBezTo>
                    <a:pt x="1390880" y="2227648"/>
                    <a:pt x="1528559" y="2310329"/>
                    <a:pt x="1657900" y="2325152"/>
                  </a:cubicBezTo>
                  <a:cubicBezTo>
                    <a:pt x="1625335" y="2339287"/>
                    <a:pt x="1588368" y="2345009"/>
                    <a:pt x="1549398" y="2343255"/>
                  </a:cubicBezTo>
                  <a:cubicBezTo>
                    <a:pt x="1432491" y="2337994"/>
                    <a:pt x="1297578" y="2265441"/>
                    <a:pt x="1209563" y="2150831"/>
                  </a:cubicBezTo>
                  <a:lnTo>
                    <a:pt x="1184246" y="2105168"/>
                  </a:lnTo>
                  <a:lnTo>
                    <a:pt x="1177384" y="2106355"/>
                  </a:lnTo>
                  <a:lnTo>
                    <a:pt x="1182502" y="2124033"/>
                  </a:lnTo>
                  <a:cubicBezTo>
                    <a:pt x="1204865" y="2179390"/>
                    <a:pt x="1237132" y="2225593"/>
                    <a:pt x="1276749" y="2256322"/>
                  </a:cubicBezTo>
                  <a:cubicBezTo>
                    <a:pt x="1211127" y="2256322"/>
                    <a:pt x="1152494" y="2211062"/>
                    <a:pt x="1113750" y="2140055"/>
                  </a:cubicBezTo>
                  <a:lnTo>
                    <a:pt x="1103073" y="2113438"/>
                  </a:lnTo>
                  <a:lnTo>
                    <a:pt x="1079159" y="2114790"/>
                  </a:lnTo>
                  <a:lnTo>
                    <a:pt x="1075843" y="2180096"/>
                  </a:lnTo>
                  <a:cubicBezTo>
                    <a:pt x="1053266" y="2296040"/>
                    <a:pt x="984953" y="2379837"/>
                    <a:pt x="897625" y="2383904"/>
                  </a:cubicBezTo>
                  <a:close/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9" name="フリーフォーム: 図形 48">
              <a:extLst>
                <a:ext uri="{FF2B5EF4-FFF2-40B4-BE49-F238E27FC236}">
                  <a16:creationId xmlns:a16="http://schemas.microsoft.com/office/drawing/2014/main" id="{F9477E0F-442D-36C8-EDA6-D60069B3DDF3}"/>
                </a:ext>
              </a:extLst>
            </p:cNvPr>
            <p:cNvSpPr/>
            <p:nvPr/>
          </p:nvSpPr>
          <p:spPr bwMode="auto">
            <a:xfrm>
              <a:off x="855904" y="3338276"/>
              <a:ext cx="1457722" cy="1606693"/>
            </a:xfrm>
            <a:custGeom>
              <a:avLst/>
              <a:gdLst>
                <a:gd name="connsiteX0" fmla="*/ 388137 w 776275"/>
                <a:gd name="connsiteY0" fmla="*/ 0 h 1559233"/>
                <a:gd name="connsiteX1" fmla="*/ 727746 w 776275"/>
                <a:gd name="connsiteY1" fmla="*/ 72503 h 1559233"/>
                <a:gd name="connsiteX2" fmla="*/ 755097 w 776275"/>
                <a:gd name="connsiteY2" fmla="*/ 88201 h 1559233"/>
                <a:gd name="connsiteX3" fmla="*/ 769246 w 776275"/>
                <a:gd name="connsiteY3" fmla="*/ 222007 h 1559233"/>
                <a:gd name="connsiteX4" fmla="*/ 776275 w 776275"/>
                <a:gd name="connsiteY4" fmla="*/ 425516 h 1559233"/>
                <a:gd name="connsiteX5" fmla="*/ 416926 w 776275"/>
                <a:gd name="connsiteY5" fmla="*/ 1551819 h 1559233"/>
                <a:gd name="connsiteX6" fmla="*/ 388138 w 776275"/>
                <a:gd name="connsiteY6" fmla="*/ 1559233 h 1559233"/>
                <a:gd name="connsiteX7" fmla="*/ 359349 w 776275"/>
                <a:gd name="connsiteY7" fmla="*/ 1551819 h 1559233"/>
                <a:gd name="connsiteX8" fmla="*/ 0 w 776275"/>
                <a:gd name="connsiteY8" fmla="*/ 425516 h 1559233"/>
                <a:gd name="connsiteX9" fmla="*/ 7029 w 776275"/>
                <a:gd name="connsiteY9" fmla="*/ 222007 h 1559233"/>
                <a:gd name="connsiteX10" fmla="*/ 21179 w 776275"/>
                <a:gd name="connsiteY10" fmla="*/ 88201 h 1559233"/>
                <a:gd name="connsiteX11" fmla="*/ 48528 w 776275"/>
                <a:gd name="connsiteY11" fmla="*/ 72503 h 1559233"/>
                <a:gd name="connsiteX12" fmla="*/ 388137 w 776275"/>
                <a:gd name="connsiteY12" fmla="*/ 0 h 15592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76275" h="1559233">
                  <a:moveTo>
                    <a:pt x="388137" y="0"/>
                  </a:moveTo>
                  <a:cubicBezTo>
                    <a:pt x="508602" y="0"/>
                    <a:pt x="623364" y="25817"/>
                    <a:pt x="727746" y="72503"/>
                  </a:cubicBezTo>
                  <a:lnTo>
                    <a:pt x="755097" y="88201"/>
                  </a:lnTo>
                  <a:lnTo>
                    <a:pt x="769246" y="222007"/>
                  </a:lnTo>
                  <a:cubicBezTo>
                    <a:pt x="773865" y="288061"/>
                    <a:pt x="776275" y="356070"/>
                    <a:pt x="776275" y="425516"/>
                  </a:cubicBezTo>
                  <a:cubicBezTo>
                    <a:pt x="776275" y="981089"/>
                    <a:pt x="622006" y="1444618"/>
                    <a:pt x="416926" y="1551819"/>
                  </a:cubicBezTo>
                  <a:lnTo>
                    <a:pt x="388138" y="1559233"/>
                  </a:lnTo>
                  <a:lnTo>
                    <a:pt x="359349" y="1551819"/>
                  </a:lnTo>
                  <a:cubicBezTo>
                    <a:pt x="154269" y="1444618"/>
                    <a:pt x="0" y="981089"/>
                    <a:pt x="0" y="425516"/>
                  </a:cubicBezTo>
                  <a:cubicBezTo>
                    <a:pt x="0" y="356070"/>
                    <a:pt x="2411" y="288061"/>
                    <a:pt x="7029" y="222007"/>
                  </a:cubicBezTo>
                  <a:lnTo>
                    <a:pt x="21179" y="88201"/>
                  </a:lnTo>
                  <a:lnTo>
                    <a:pt x="48528" y="72503"/>
                  </a:lnTo>
                  <a:cubicBezTo>
                    <a:pt x="152910" y="25817"/>
                    <a:pt x="267673" y="0"/>
                    <a:pt x="388137" y="0"/>
                  </a:cubicBezTo>
                  <a:close/>
                </a:path>
              </a:pathLst>
            </a:custGeom>
            <a:solidFill>
              <a:srgbClr val="FFC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0" name="フリーフォーム: 図形 49">
              <a:extLst>
                <a:ext uri="{FF2B5EF4-FFF2-40B4-BE49-F238E27FC236}">
                  <a16:creationId xmlns:a16="http://schemas.microsoft.com/office/drawing/2014/main" id="{4C1278E2-6E59-C47A-EBE3-9CAB7AF6A3A7}"/>
                </a:ext>
              </a:extLst>
            </p:cNvPr>
            <p:cNvSpPr/>
            <p:nvPr/>
          </p:nvSpPr>
          <p:spPr bwMode="auto">
            <a:xfrm>
              <a:off x="917095" y="3472168"/>
              <a:ext cx="1335337" cy="1322628"/>
            </a:xfrm>
            <a:custGeom>
              <a:avLst/>
              <a:gdLst>
                <a:gd name="connsiteX0" fmla="*/ 388137 w 776275"/>
                <a:gd name="connsiteY0" fmla="*/ 0 h 1559233"/>
                <a:gd name="connsiteX1" fmla="*/ 727746 w 776275"/>
                <a:gd name="connsiteY1" fmla="*/ 72503 h 1559233"/>
                <a:gd name="connsiteX2" fmla="*/ 755097 w 776275"/>
                <a:gd name="connsiteY2" fmla="*/ 88201 h 1559233"/>
                <a:gd name="connsiteX3" fmla="*/ 769246 w 776275"/>
                <a:gd name="connsiteY3" fmla="*/ 222007 h 1559233"/>
                <a:gd name="connsiteX4" fmla="*/ 776275 w 776275"/>
                <a:gd name="connsiteY4" fmla="*/ 425516 h 1559233"/>
                <a:gd name="connsiteX5" fmla="*/ 416926 w 776275"/>
                <a:gd name="connsiteY5" fmla="*/ 1551819 h 1559233"/>
                <a:gd name="connsiteX6" fmla="*/ 388138 w 776275"/>
                <a:gd name="connsiteY6" fmla="*/ 1559233 h 1559233"/>
                <a:gd name="connsiteX7" fmla="*/ 359349 w 776275"/>
                <a:gd name="connsiteY7" fmla="*/ 1551819 h 1559233"/>
                <a:gd name="connsiteX8" fmla="*/ 0 w 776275"/>
                <a:gd name="connsiteY8" fmla="*/ 425516 h 1559233"/>
                <a:gd name="connsiteX9" fmla="*/ 7029 w 776275"/>
                <a:gd name="connsiteY9" fmla="*/ 222007 h 1559233"/>
                <a:gd name="connsiteX10" fmla="*/ 21179 w 776275"/>
                <a:gd name="connsiteY10" fmla="*/ 88201 h 1559233"/>
                <a:gd name="connsiteX11" fmla="*/ 48528 w 776275"/>
                <a:gd name="connsiteY11" fmla="*/ 72503 h 1559233"/>
                <a:gd name="connsiteX12" fmla="*/ 388137 w 776275"/>
                <a:gd name="connsiteY12" fmla="*/ 0 h 15592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76275" h="1559233">
                  <a:moveTo>
                    <a:pt x="388137" y="0"/>
                  </a:moveTo>
                  <a:cubicBezTo>
                    <a:pt x="508602" y="0"/>
                    <a:pt x="623364" y="25817"/>
                    <a:pt x="727746" y="72503"/>
                  </a:cubicBezTo>
                  <a:lnTo>
                    <a:pt x="755097" y="88201"/>
                  </a:lnTo>
                  <a:lnTo>
                    <a:pt x="769246" y="222007"/>
                  </a:lnTo>
                  <a:cubicBezTo>
                    <a:pt x="773865" y="288061"/>
                    <a:pt x="776275" y="356070"/>
                    <a:pt x="776275" y="425516"/>
                  </a:cubicBezTo>
                  <a:cubicBezTo>
                    <a:pt x="776275" y="981089"/>
                    <a:pt x="622006" y="1444618"/>
                    <a:pt x="416926" y="1551819"/>
                  </a:cubicBezTo>
                  <a:lnTo>
                    <a:pt x="388138" y="1559233"/>
                  </a:lnTo>
                  <a:lnTo>
                    <a:pt x="359349" y="1551819"/>
                  </a:lnTo>
                  <a:cubicBezTo>
                    <a:pt x="154269" y="1444618"/>
                    <a:pt x="0" y="981089"/>
                    <a:pt x="0" y="425516"/>
                  </a:cubicBezTo>
                  <a:cubicBezTo>
                    <a:pt x="0" y="356070"/>
                    <a:pt x="2411" y="288061"/>
                    <a:pt x="7029" y="222007"/>
                  </a:cubicBezTo>
                  <a:lnTo>
                    <a:pt x="21179" y="88201"/>
                  </a:lnTo>
                  <a:lnTo>
                    <a:pt x="48528" y="72503"/>
                  </a:lnTo>
                  <a:cubicBezTo>
                    <a:pt x="152910" y="25817"/>
                    <a:pt x="267673" y="0"/>
                    <a:pt x="388137" y="0"/>
                  </a:cubicBezTo>
                  <a:close/>
                </a:path>
              </a:pathLst>
            </a:custGeom>
            <a:solidFill>
              <a:srgbClr val="FF0066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1" name="弦 50">
              <a:extLst>
                <a:ext uri="{FF2B5EF4-FFF2-40B4-BE49-F238E27FC236}">
                  <a16:creationId xmlns:a16="http://schemas.microsoft.com/office/drawing/2014/main" id="{6100D724-23F2-4F9A-3247-1479CCDBC951}"/>
                </a:ext>
              </a:extLst>
            </p:cNvPr>
            <p:cNvSpPr/>
            <p:nvPr/>
          </p:nvSpPr>
          <p:spPr bwMode="auto">
            <a:xfrm>
              <a:off x="716190" y="2689868"/>
              <a:ext cx="401811" cy="401811"/>
            </a:xfrm>
            <a:prstGeom prst="chord">
              <a:avLst>
                <a:gd name="adj1" fmla="val 374420"/>
                <a:gd name="adj2" fmla="val 15651556"/>
              </a:avLst>
            </a:prstGeom>
            <a:solidFill>
              <a:srgbClr val="FFFF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2" name="弦 51">
              <a:extLst>
                <a:ext uri="{FF2B5EF4-FFF2-40B4-BE49-F238E27FC236}">
                  <a16:creationId xmlns:a16="http://schemas.microsoft.com/office/drawing/2014/main" id="{27EE0FB2-E162-BD49-641A-4AB4E8A3A3A6}"/>
                </a:ext>
              </a:extLst>
            </p:cNvPr>
            <p:cNvSpPr/>
            <p:nvPr/>
          </p:nvSpPr>
          <p:spPr bwMode="auto">
            <a:xfrm flipH="1">
              <a:off x="2112720" y="2689868"/>
              <a:ext cx="401811" cy="401811"/>
            </a:xfrm>
            <a:prstGeom prst="chord">
              <a:avLst>
                <a:gd name="adj1" fmla="val 374420"/>
                <a:gd name="adj2" fmla="val 15651556"/>
              </a:avLst>
            </a:prstGeom>
            <a:solidFill>
              <a:srgbClr val="FFFF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3" name="弦 52">
              <a:extLst>
                <a:ext uri="{FF2B5EF4-FFF2-40B4-BE49-F238E27FC236}">
                  <a16:creationId xmlns:a16="http://schemas.microsoft.com/office/drawing/2014/main" id="{60565BF4-0270-086C-2845-7649892D1C5C}"/>
                </a:ext>
              </a:extLst>
            </p:cNvPr>
            <p:cNvSpPr/>
            <p:nvPr/>
          </p:nvSpPr>
          <p:spPr bwMode="auto">
            <a:xfrm>
              <a:off x="884799" y="2783465"/>
              <a:ext cx="230673" cy="230669"/>
            </a:xfrm>
            <a:prstGeom prst="chord">
              <a:avLst>
                <a:gd name="adj1" fmla="val 374420"/>
                <a:gd name="adj2" fmla="val 15651556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4" name="弦 53">
              <a:extLst>
                <a:ext uri="{FF2B5EF4-FFF2-40B4-BE49-F238E27FC236}">
                  <a16:creationId xmlns:a16="http://schemas.microsoft.com/office/drawing/2014/main" id="{64B1B00A-8C61-5028-6740-BE1EBC9299B5}"/>
                </a:ext>
              </a:extLst>
            </p:cNvPr>
            <p:cNvSpPr/>
            <p:nvPr/>
          </p:nvSpPr>
          <p:spPr bwMode="auto">
            <a:xfrm flipH="1">
              <a:off x="2109710" y="2786714"/>
              <a:ext cx="230671" cy="230669"/>
            </a:xfrm>
            <a:prstGeom prst="chord">
              <a:avLst>
                <a:gd name="adj1" fmla="val 374420"/>
                <a:gd name="adj2" fmla="val 15651556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5" name="月 54">
              <a:extLst>
                <a:ext uri="{FF2B5EF4-FFF2-40B4-BE49-F238E27FC236}">
                  <a16:creationId xmlns:a16="http://schemas.microsoft.com/office/drawing/2014/main" id="{4E4A3F1C-A380-4E5C-765A-3402AF2FBE1D}"/>
                </a:ext>
              </a:extLst>
            </p:cNvPr>
            <p:cNvSpPr/>
            <p:nvPr/>
          </p:nvSpPr>
          <p:spPr bwMode="auto">
            <a:xfrm rot="18900000">
              <a:off x="968424" y="2485155"/>
              <a:ext cx="117147" cy="585733"/>
            </a:xfrm>
            <a:prstGeom prst="moon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6" name="月 55">
              <a:extLst>
                <a:ext uri="{FF2B5EF4-FFF2-40B4-BE49-F238E27FC236}">
                  <a16:creationId xmlns:a16="http://schemas.microsoft.com/office/drawing/2014/main" id="{0EACB5A7-B4EC-B095-D925-E92C381D76E8}"/>
                </a:ext>
              </a:extLst>
            </p:cNvPr>
            <p:cNvSpPr/>
            <p:nvPr/>
          </p:nvSpPr>
          <p:spPr bwMode="auto">
            <a:xfrm rot="2700000" flipH="1">
              <a:off x="2157897" y="2485158"/>
              <a:ext cx="117147" cy="585733"/>
            </a:xfrm>
            <a:prstGeom prst="moon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7" name="フリーフォーム: 図形 56">
              <a:extLst>
                <a:ext uri="{FF2B5EF4-FFF2-40B4-BE49-F238E27FC236}">
                  <a16:creationId xmlns:a16="http://schemas.microsoft.com/office/drawing/2014/main" id="{F2895BCC-C2EC-A28A-EE64-7C24D607D970}"/>
                </a:ext>
              </a:extLst>
            </p:cNvPr>
            <p:cNvSpPr/>
            <p:nvPr/>
          </p:nvSpPr>
          <p:spPr bwMode="auto">
            <a:xfrm>
              <a:off x="839740" y="3057559"/>
              <a:ext cx="1490048" cy="1696854"/>
            </a:xfrm>
            <a:custGeom>
              <a:avLst/>
              <a:gdLst>
                <a:gd name="connsiteX0" fmla="*/ 572440 w 1144882"/>
                <a:gd name="connsiteY0" fmla="*/ 0 h 1303783"/>
                <a:gd name="connsiteX1" fmla="*/ 795369 w 1144882"/>
                <a:gd name="connsiteY1" fmla="*/ 32467 h 1303783"/>
                <a:gd name="connsiteX2" fmla="*/ 818095 w 1144882"/>
                <a:gd name="connsiteY2" fmla="*/ 42151 h 1303783"/>
                <a:gd name="connsiteX3" fmla="*/ 831770 w 1144882"/>
                <a:gd name="connsiteY3" fmla="*/ 42904 h 1303783"/>
                <a:gd name="connsiteX4" fmla="*/ 1073309 w 1144882"/>
                <a:gd name="connsiteY4" fmla="*/ 83866 h 1303783"/>
                <a:gd name="connsiteX5" fmla="*/ 1113648 w 1144882"/>
                <a:gd name="connsiteY5" fmla="*/ 95828 h 1303783"/>
                <a:gd name="connsiteX6" fmla="*/ 1134515 w 1144882"/>
                <a:gd name="connsiteY6" fmla="*/ 197782 h 1303783"/>
                <a:gd name="connsiteX7" fmla="*/ 1144882 w 1144882"/>
                <a:gd name="connsiteY7" fmla="*/ 352847 h 1303783"/>
                <a:gd name="connsiteX8" fmla="*/ 825311 w 1144882"/>
                <a:gd name="connsiteY8" fmla="*/ 1102019 h 1303783"/>
                <a:gd name="connsiteX9" fmla="*/ 726967 w 1144882"/>
                <a:gd name="connsiteY9" fmla="*/ 1166469 h 1303783"/>
                <a:gd name="connsiteX10" fmla="*/ 725736 w 1144882"/>
                <a:gd name="connsiteY10" fmla="*/ 1168960 h 1303783"/>
                <a:gd name="connsiteX11" fmla="*/ 591414 w 1144882"/>
                <a:gd name="connsiteY11" fmla="*/ 1300003 h 1303783"/>
                <a:gd name="connsiteX12" fmla="*/ 572441 w 1144882"/>
                <a:gd name="connsiteY12" fmla="*/ 1303783 h 1303783"/>
                <a:gd name="connsiteX13" fmla="*/ 553470 w 1144882"/>
                <a:gd name="connsiteY13" fmla="*/ 1300003 h 1303783"/>
                <a:gd name="connsiteX14" fmla="*/ 419147 w 1144882"/>
                <a:gd name="connsiteY14" fmla="*/ 1168960 h 1303783"/>
                <a:gd name="connsiteX15" fmla="*/ 417917 w 1144882"/>
                <a:gd name="connsiteY15" fmla="*/ 1166469 h 1303783"/>
                <a:gd name="connsiteX16" fmla="*/ 319573 w 1144882"/>
                <a:gd name="connsiteY16" fmla="*/ 1102019 h 1303783"/>
                <a:gd name="connsiteX17" fmla="*/ 0 w 1144882"/>
                <a:gd name="connsiteY17" fmla="*/ 352847 h 1303783"/>
                <a:gd name="connsiteX18" fmla="*/ 10367 w 1144882"/>
                <a:gd name="connsiteY18" fmla="*/ 197782 h 1303783"/>
                <a:gd name="connsiteX19" fmla="*/ 31235 w 1144882"/>
                <a:gd name="connsiteY19" fmla="*/ 95828 h 1303783"/>
                <a:gd name="connsiteX20" fmla="*/ 71572 w 1144882"/>
                <a:gd name="connsiteY20" fmla="*/ 83866 h 1303783"/>
                <a:gd name="connsiteX21" fmla="*/ 313112 w 1144882"/>
                <a:gd name="connsiteY21" fmla="*/ 42904 h 1303783"/>
                <a:gd name="connsiteX22" fmla="*/ 326785 w 1144882"/>
                <a:gd name="connsiteY22" fmla="*/ 42151 h 1303783"/>
                <a:gd name="connsiteX23" fmla="*/ 349512 w 1144882"/>
                <a:gd name="connsiteY23" fmla="*/ 32467 h 1303783"/>
                <a:gd name="connsiteX24" fmla="*/ 572440 w 1144882"/>
                <a:gd name="connsiteY24" fmla="*/ 0 h 13037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1144882" h="1303783">
                  <a:moveTo>
                    <a:pt x="572440" y="0"/>
                  </a:moveTo>
                  <a:cubicBezTo>
                    <a:pt x="659499" y="0"/>
                    <a:pt x="738316" y="12407"/>
                    <a:pt x="795369" y="32467"/>
                  </a:cubicBezTo>
                  <a:lnTo>
                    <a:pt x="818095" y="42151"/>
                  </a:lnTo>
                  <a:lnTo>
                    <a:pt x="831770" y="42904"/>
                  </a:lnTo>
                  <a:cubicBezTo>
                    <a:pt x="915536" y="52269"/>
                    <a:pt x="996336" y="66080"/>
                    <a:pt x="1073309" y="83866"/>
                  </a:cubicBezTo>
                  <a:lnTo>
                    <a:pt x="1113648" y="95828"/>
                  </a:lnTo>
                  <a:lnTo>
                    <a:pt x="1134515" y="197782"/>
                  </a:lnTo>
                  <a:cubicBezTo>
                    <a:pt x="1141328" y="248112"/>
                    <a:pt x="1144882" y="299932"/>
                    <a:pt x="1144882" y="352847"/>
                  </a:cubicBezTo>
                  <a:cubicBezTo>
                    <a:pt x="1144882" y="670340"/>
                    <a:pt x="1016901" y="948382"/>
                    <a:pt x="825311" y="1102019"/>
                  </a:cubicBezTo>
                  <a:lnTo>
                    <a:pt x="726967" y="1166469"/>
                  </a:lnTo>
                  <a:lnTo>
                    <a:pt x="725736" y="1168960"/>
                  </a:lnTo>
                  <a:cubicBezTo>
                    <a:pt x="688067" y="1233455"/>
                    <a:pt x="642095" y="1279504"/>
                    <a:pt x="591414" y="1300003"/>
                  </a:cubicBezTo>
                  <a:lnTo>
                    <a:pt x="572441" y="1303783"/>
                  </a:lnTo>
                  <a:lnTo>
                    <a:pt x="553470" y="1300003"/>
                  </a:lnTo>
                  <a:cubicBezTo>
                    <a:pt x="502788" y="1279504"/>
                    <a:pt x="456815" y="1233455"/>
                    <a:pt x="419147" y="1168960"/>
                  </a:cubicBezTo>
                  <a:lnTo>
                    <a:pt x="417917" y="1166469"/>
                  </a:lnTo>
                  <a:lnTo>
                    <a:pt x="319573" y="1102019"/>
                  </a:lnTo>
                  <a:cubicBezTo>
                    <a:pt x="127981" y="948382"/>
                    <a:pt x="0" y="670340"/>
                    <a:pt x="0" y="352847"/>
                  </a:cubicBezTo>
                  <a:cubicBezTo>
                    <a:pt x="0" y="299932"/>
                    <a:pt x="3557" y="248112"/>
                    <a:pt x="10367" y="197782"/>
                  </a:cubicBezTo>
                  <a:lnTo>
                    <a:pt x="31235" y="95828"/>
                  </a:lnTo>
                  <a:lnTo>
                    <a:pt x="71572" y="83866"/>
                  </a:lnTo>
                  <a:cubicBezTo>
                    <a:pt x="148545" y="66080"/>
                    <a:pt x="229346" y="52269"/>
                    <a:pt x="313112" y="42904"/>
                  </a:cubicBezTo>
                  <a:lnTo>
                    <a:pt x="326785" y="42151"/>
                  </a:lnTo>
                  <a:lnTo>
                    <a:pt x="349512" y="32467"/>
                  </a:lnTo>
                  <a:cubicBezTo>
                    <a:pt x="406564" y="12407"/>
                    <a:pt x="485381" y="0"/>
                    <a:pt x="572440" y="0"/>
                  </a:cubicBezTo>
                  <a:close/>
                </a:path>
              </a:pathLst>
            </a:custGeom>
            <a:solidFill>
              <a:srgbClr val="FFC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8" name="フリーフォーム: 図形 57">
              <a:extLst>
                <a:ext uri="{FF2B5EF4-FFF2-40B4-BE49-F238E27FC236}">
                  <a16:creationId xmlns:a16="http://schemas.microsoft.com/office/drawing/2014/main" id="{46698540-D360-71B0-8CF1-56E9CA234F50}"/>
                </a:ext>
              </a:extLst>
            </p:cNvPr>
            <p:cNvSpPr/>
            <p:nvPr/>
          </p:nvSpPr>
          <p:spPr bwMode="auto">
            <a:xfrm>
              <a:off x="1362012" y="4424133"/>
              <a:ext cx="445508" cy="330281"/>
            </a:xfrm>
            <a:custGeom>
              <a:avLst/>
              <a:gdLst>
                <a:gd name="connsiteX0" fmla="*/ 171155 w 342308"/>
                <a:gd name="connsiteY0" fmla="*/ 0 h 253772"/>
                <a:gd name="connsiteX1" fmla="*/ 202309 w 342308"/>
                <a:gd name="connsiteY1" fmla="*/ 5857 h 253772"/>
                <a:gd name="connsiteX2" fmla="*/ 282739 w 342308"/>
                <a:gd name="connsiteY2" fmla="*/ 50401 h 253772"/>
                <a:gd name="connsiteX3" fmla="*/ 342308 w 342308"/>
                <a:gd name="connsiteY3" fmla="*/ 105560 h 253772"/>
                <a:gd name="connsiteX4" fmla="*/ 325679 w 342308"/>
                <a:gd name="connsiteY4" fmla="*/ 116458 h 253772"/>
                <a:gd name="connsiteX5" fmla="*/ 324448 w 342308"/>
                <a:gd name="connsiteY5" fmla="*/ 118949 h 253772"/>
                <a:gd name="connsiteX6" fmla="*/ 190126 w 342308"/>
                <a:gd name="connsiteY6" fmla="*/ 249992 h 253772"/>
                <a:gd name="connsiteX7" fmla="*/ 171153 w 342308"/>
                <a:gd name="connsiteY7" fmla="*/ 253772 h 253772"/>
                <a:gd name="connsiteX8" fmla="*/ 152182 w 342308"/>
                <a:gd name="connsiteY8" fmla="*/ 249992 h 253772"/>
                <a:gd name="connsiteX9" fmla="*/ 17859 w 342308"/>
                <a:gd name="connsiteY9" fmla="*/ 118949 h 253772"/>
                <a:gd name="connsiteX10" fmla="*/ 16629 w 342308"/>
                <a:gd name="connsiteY10" fmla="*/ 116458 h 253772"/>
                <a:gd name="connsiteX11" fmla="*/ 0 w 342308"/>
                <a:gd name="connsiteY11" fmla="*/ 105560 h 253772"/>
                <a:gd name="connsiteX12" fmla="*/ 59569 w 342308"/>
                <a:gd name="connsiteY12" fmla="*/ 50401 h 253772"/>
                <a:gd name="connsiteX13" fmla="*/ 139999 w 342308"/>
                <a:gd name="connsiteY13" fmla="*/ 5857 h 2537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42308" h="253772">
                  <a:moveTo>
                    <a:pt x="171155" y="0"/>
                  </a:moveTo>
                  <a:lnTo>
                    <a:pt x="202309" y="5857"/>
                  </a:lnTo>
                  <a:cubicBezTo>
                    <a:pt x="230051" y="16443"/>
                    <a:pt x="256934" y="31427"/>
                    <a:pt x="282739" y="50401"/>
                  </a:cubicBezTo>
                  <a:lnTo>
                    <a:pt x="342308" y="105560"/>
                  </a:lnTo>
                  <a:lnTo>
                    <a:pt x="325679" y="116458"/>
                  </a:lnTo>
                  <a:lnTo>
                    <a:pt x="324448" y="118949"/>
                  </a:lnTo>
                  <a:cubicBezTo>
                    <a:pt x="286779" y="183444"/>
                    <a:pt x="240807" y="229493"/>
                    <a:pt x="190126" y="249992"/>
                  </a:cubicBezTo>
                  <a:lnTo>
                    <a:pt x="171153" y="253772"/>
                  </a:lnTo>
                  <a:lnTo>
                    <a:pt x="152182" y="249992"/>
                  </a:lnTo>
                  <a:cubicBezTo>
                    <a:pt x="101500" y="229493"/>
                    <a:pt x="55527" y="183444"/>
                    <a:pt x="17859" y="118949"/>
                  </a:cubicBezTo>
                  <a:lnTo>
                    <a:pt x="16629" y="116458"/>
                  </a:lnTo>
                  <a:lnTo>
                    <a:pt x="0" y="105560"/>
                  </a:lnTo>
                  <a:lnTo>
                    <a:pt x="59569" y="50401"/>
                  </a:lnTo>
                  <a:cubicBezTo>
                    <a:pt x="85374" y="31427"/>
                    <a:pt x="112257" y="16443"/>
                    <a:pt x="139999" y="5857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9" name="フリーフォーム: 図形 58">
              <a:extLst>
                <a:ext uri="{FF2B5EF4-FFF2-40B4-BE49-F238E27FC236}">
                  <a16:creationId xmlns:a16="http://schemas.microsoft.com/office/drawing/2014/main" id="{060792FA-1464-BD7E-66AF-CFDCFB4003ED}"/>
                </a:ext>
              </a:extLst>
            </p:cNvPr>
            <p:cNvSpPr/>
            <p:nvPr/>
          </p:nvSpPr>
          <p:spPr bwMode="auto">
            <a:xfrm>
              <a:off x="1327075" y="3048729"/>
              <a:ext cx="504873" cy="785793"/>
            </a:xfrm>
            <a:custGeom>
              <a:avLst/>
              <a:gdLst>
                <a:gd name="connsiteX0" fmla="*/ 197996 w 387920"/>
                <a:gd name="connsiteY0" fmla="*/ 0 h 603766"/>
                <a:gd name="connsiteX1" fmla="*/ 374266 w 387920"/>
                <a:gd name="connsiteY1" fmla="*/ 18931 h 603766"/>
                <a:gd name="connsiteX2" fmla="*/ 387920 w 387920"/>
                <a:gd name="connsiteY2" fmla="*/ 22892 h 603766"/>
                <a:gd name="connsiteX3" fmla="*/ 368268 w 387920"/>
                <a:gd name="connsiteY3" fmla="*/ 50043 h 603766"/>
                <a:gd name="connsiteX4" fmla="*/ 223062 w 387920"/>
                <a:gd name="connsiteY4" fmla="*/ 440426 h 603766"/>
                <a:gd name="connsiteX5" fmla="*/ 193112 w 387920"/>
                <a:gd name="connsiteY5" fmla="*/ 603766 h 603766"/>
                <a:gd name="connsiteX6" fmla="*/ 163162 w 387920"/>
                <a:gd name="connsiteY6" fmla="*/ 440426 h 603766"/>
                <a:gd name="connsiteX7" fmla="*/ 17957 w 387920"/>
                <a:gd name="connsiteY7" fmla="*/ 50043 h 603766"/>
                <a:gd name="connsiteX8" fmla="*/ 0 w 387920"/>
                <a:gd name="connsiteY8" fmla="*/ 25234 h 603766"/>
                <a:gd name="connsiteX9" fmla="*/ 21727 w 387920"/>
                <a:gd name="connsiteY9" fmla="*/ 18931 h 603766"/>
                <a:gd name="connsiteX10" fmla="*/ 197996 w 387920"/>
                <a:gd name="connsiteY10" fmla="*/ 0 h 6037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87920" h="603766">
                  <a:moveTo>
                    <a:pt x="197996" y="0"/>
                  </a:moveTo>
                  <a:cubicBezTo>
                    <a:pt x="263290" y="0"/>
                    <a:pt x="323949" y="6979"/>
                    <a:pt x="374266" y="18931"/>
                  </a:cubicBezTo>
                  <a:lnTo>
                    <a:pt x="387920" y="22892"/>
                  </a:lnTo>
                  <a:lnTo>
                    <a:pt x="368268" y="50043"/>
                  </a:lnTo>
                  <a:cubicBezTo>
                    <a:pt x="309909" y="143888"/>
                    <a:pt x="260070" y="278271"/>
                    <a:pt x="223062" y="440426"/>
                  </a:cubicBezTo>
                  <a:lnTo>
                    <a:pt x="193112" y="603766"/>
                  </a:lnTo>
                  <a:lnTo>
                    <a:pt x="163162" y="440426"/>
                  </a:lnTo>
                  <a:cubicBezTo>
                    <a:pt x="126155" y="278271"/>
                    <a:pt x="76315" y="143888"/>
                    <a:pt x="17957" y="50043"/>
                  </a:cubicBezTo>
                  <a:lnTo>
                    <a:pt x="0" y="25234"/>
                  </a:lnTo>
                  <a:lnTo>
                    <a:pt x="21727" y="18931"/>
                  </a:lnTo>
                  <a:cubicBezTo>
                    <a:pt x="72044" y="6979"/>
                    <a:pt x="132702" y="0"/>
                    <a:pt x="197996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0" name="フリーフォーム: 図形 59">
              <a:extLst>
                <a:ext uri="{FF2B5EF4-FFF2-40B4-BE49-F238E27FC236}">
                  <a16:creationId xmlns:a16="http://schemas.microsoft.com/office/drawing/2014/main" id="{856D0B02-C544-222E-8FF7-804A904481B4}"/>
                </a:ext>
              </a:extLst>
            </p:cNvPr>
            <p:cNvSpPr/>
            <p:nvPr/>
          </p:nvSpPr>
          <p:spPr bwMode="auto">
            <a:xfrm>
              <a:off x="711767" y="2300093"/>
              <a:ext cx="1733273" cy="2227301"/>
            </a:xfrm>
            <a:custGeom>
              <a:avLst/>
              <a:gdLst>
                <a:gd name="connsiteX0" fmla="*/ 823898 w 1647796"/>
                <a:gd name="connsiteY0" fmla="*/ 0 h 2117460"/>
                <a:gd name="connsiteX1" fmla="*/ 1492022 w 1647796"/>
                <a:gd name="connsiteY1" fmla="*/ 348768 h 2117460"/>
                <a:gd name="connsiteX2" fmla="*/ 1497828 w 1647796"/>
                <a:gd name="connsiteY2" fmla="*/ 385655 h 2117460"/>
                <a:gd name="connsiteX3" fmla="*/ 1536911 w 1647796"/>
                <a:gd name="connsiteY3" fmla="*/ 431137 h 2117460"/>
                <a:gd name="connsiteX4" fmla="*/ 1605804 w 1647796"/>
                <a:gd name="connsiteY4" fmla="*/ 986025 h 2117460"/>
                <a:gd name="connsiteX5" fmla="*/ 1565515 w 1647796"/>
                <a:gd name="connsiteY5" fmla="*/ 1062587 h 2117460"/>
                <a:gd name="connsiteX6" fmla="*/ 1552474 w 1647796"/>
                <a:gd name="connsiteY6" fmla="*/ 1138604 h 2117460"/>
                <a:gd name="connsiteX7" fmla="*/ 1435089 w 1647796"/>
                <a:gd name="connsiteY7" fmla="*/ 1443983 h 2117460"/>
                <a:gd name="connsiteX8" fmla="*/ 1201754 w 1647796"/>
                <a:gd name="connsiteY8" fmla="*/ 1847079 h 2117460"/>
                <a:gd name="connsiteX9" fmla="*/ 446042 w 1647796"/>
                <a:gd name="connsiteY9" fmla="*/ 1847079 h 2117460"/>
                <a:gd name="connsiteX10" fmla="*/ 212707 w 1647796"/>
                <a:gd name="connsiteY10" fmla="*/ 1443983 h 2117460"/>
                <a:gd name="connsiteX11" fmla="*/ 95322 w 1647796"/>
                <a:gd name="connsiteY11" fmla="*/ 1138604 h 2117460"/>
                <a:gd name="connsiteX12" fmla="*/ 82282 w 1647796"/>
                <a:gd name="connsiteY12" fmla="*/ 1062587 h 2117460"/>
                <a:gd name="connsiteX13" fmla="*/ 41992 w 1647796"/>
                <a:gd name="connsiteY13" fmla="*/ 986025 h 2117460"/>
                <a:gd name="connsiteX14" fmla="*/ 110886 w 1647796"/>
                <a:gd name="connsiteY14" fmla="*/ 431137 h 2117460"/>
                <a:gd name="connsiteX15" fmla="*/ 149969 w 1647796"/>
                <a:gd name="connsiteY15" fmla="*/ 385656 h 2117460"/>
                <a:gd name="connsiteX16" fmla="*/ 155775 w 1647796"/>
                <a:gd name="connsiteY16" fmla="*/ 348768 h 2117460"/>
                <a:gd name="connsiteX17" fmla="*/ 823898 w 1647796"/>
                <a:gd name="connsiteY17" fmla="*/ 0 h 21174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647796" h="2117460">
                  <a:moveTo>
                    <a:pt x="823898" y="0"/>
                  </a:moveTo>
                  <a:cubicBezTo>
                    <a:pt x="1153464" y="0"/>
                    <a:pt x="1428430" y="149727"/>
                    <a:pt x="1492022" y="348768"/>
                  </a:cubicBezTo>
                  <a:lnTo>
                    <a:pt x="1497828" y="385655"/>
                  </a:lnTo>
                  <a:lnTo>
                    <a:pt x="1536911" y="431137"/>
                  </a:lnTo>
                  <a:cubicBezTo>
                    <a:pt x="1656327" y="593627"/>
                    <a:pt x="1679291" y="804807"/>
                    <a:pt x="1605804" y="986025"/>
                  </a:cubicBezTo>
                  <a:lnTo>
                    <a:pt x="1565515" y="1062587"/>
                  </a:lnTo>
                  <a:lnTo>
                    <a:pt x="1552474" y="1138604"/>
                  </a:lnTo>
                  <a:cubicBezTo>
                    <a:pt x="1526389" y="1249730"/>
                    <a:pt x="1487260" y="1353857"/>
                    <a:pt x="1435089" y="1443983"/>
                  </a:cubicBezTo>
                  <a:lnTo>
                    <a:pt x="1201754" y="1847079"/>
                  </a:lnTo>
                  <a:cubicBezTo>
                    <a:pt x="993071" y="2207587"/>
                    <a:pt x="654727" y="2207587"/>
                    <a:pt x="446042" y="1847079"/>
                  </a:cubicBezTo>
                  <a:lnTo>
                    <a:pt x="212707" y="1443983"/>
                  </a:lnTo>
                  <a:cubicBezTo>
                    <a:pt x="160536" y="1353857"/>
                    <a:pt x="121408" y="1249730"/>
                    <a:pt x="95322" y="1138604"/>
                  </a:cubicBezTo>
                  <a:lnTo>
                    <a:pt x="82282" y="1062587"/>
                  </a:lnTo>
                  <a:lnTo>
                    <a:pt x="41992" y="986025"/>
                  </a:lnTo>
                  <a:cubicBezTo>
                    <a:pt x="-31495" y="804807"/>
                    <a:pt x="-8530" y="593627"/>
                    <a:pt x="110886" y="431137"/>
                  </a:cubicBezTo>
                  <a:lnTo>
                    <a:pt x="149969" y="385656"/>
                  </a:lnTo>
                  <a:lnTo>
                    <a:pt x="155775" y="348768"/>
                  </a:lnTo>
                  <a:cubicBezTo>
                    <a:pt x="219366" y="149727"/>
                    <a:pt x="494332" y="0"/>
                    <a:pt x="823898" y="0"/>
                  </a:cubicBezTo>
                  <a:close/>
                </a:path>
              </a:pathLst>
            </a:custGeom>
            <a:solidFill>
              <a:srgbClr val="000000">
                <a:alpha val="40000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4F45CAF5-838C-250A-BC07-5B46CE7EA3A6}"/>
              </a:ext>
            </a:extLst>
          </p:cNvPr>
          <p:cNvGrpSpPr/>
          <p:nvPr/>
        </p:nvGrpSpPr>
        <p:grpSpPr>
          <a:xfrm>
            <a:off x="683333" y="573390"/>
            <a:ext cx="3641140" cy="3012828"/>
            <a:chOff x="1013460" y="932767"/>
            <a:chExt cx="7879080" cy="5209923"/>
          </a:xfrm>
        </p:grpSpPr>
        <p:sp>
          <p:nvSpPr>
            <p:cNvPr id="6" name="テキスト ボックス 5">
              <a:extLst>
                <a:ext uri="{FF2B5EF4-FFF2-40B4-BE49-F238E27FC236}">
                  <a16:creationId xmlns:a16="http://schemas.microsoft.com/office/drawing/2014/main" id="{328080BB-6033-822E-1FB6-278AC6DC1FED}"/>
                </a:ext>
              </a:extLst>
            </p:cNvPr>
            <p:cNvSpPr txBox="1"/>
            <p:nvPr/>
          </p:nvSpPr>
          <p:spPr>
            <a:xfrm>
              <a:off x="1013460" y="5256726"/>
              <a:ext cx="7879080" cy="885964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  <a:solidFill>
                    <a:srgbClr val="002060"/>
                  </a:solidFill>
                </a:rPr>
                <a:t>ご注意ください</a:t>
              </a:r>
              <a:endParaRPr lang="en-US" altLang="ja-JP" sz="5400" dirty="0">
                <a:ln w="28575">
                  <a:noFill/>
                </a:ln>
                <a:solidFill>
                  <a:srgbClr val="002060"/>
                </a:solidFill>
              </a:endParaRPr>
            </a:p>
          </p:txBody>
        </p:sp>
        <p:grpSp>
          <p:nvGrpSpPr>
            <p:cNvPr id="7" name="グループ化 6">
              <a:extLst>
                <a:ext uri="{FF2B5EF4-FFF2-40B4-BE49-F238E27FC236}">
                  <a16:creationId xmlns:a16="http://schemas.microsoft.com/office/drawing/2014/main" id="{EC6396B3-DB49-C2DA-D8AB-66517A3F8C2B}"/>
                </a:ext>
              </a:extLst>
            </p:cNvPr>
            <p:cNvGrpSpPr/>
            <p:nvPr/>
          </p:nvGrpSpPr>
          <p:grpSpPr>
            <a:xfrm>
              <a:off x="1013460" y="932767"/>
              <a:ext cx="7879080" cy="4122718"/>
              <a:chOff x="1013460" y="931421"/>
              <a:chExt cx="7879080" cy="3843414"/>
            </a:xfrm>
          </p:grpSpPr>
          <p:sp>
            <p:nvSpPr>
              <p:cNvPr id="8" name="テキスト ボックス 7">
                <a:extLst>
                  <a:ext uri="{FF2B5EF4-FFF2-40B4-BE49-F238E27FC236}">
                    <a16:creationId xmlns:a16="http://schemas.microsoft.com/office/drawing/2014/main" id="{F19027EB-AC86-DCBA-63C0-F62D270A9DC1}"/>
                  </a:ext>
                </a:extLst>
              </p:cNvPr>
              <p:cNvSpPr txBox="1"/>
              <p:nvPr/>
            </p:nvSpPr>
            <p:spPr>
              <a:xfrm>
                <a:off x="1013460" y="4070713"/>
                <a:ext cx="7879080" cy="704122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>
                <a:defPPr>
                  <a:defRPr lang="ja-JP"/>
                </a:defPPr>
                <a:lvl1pPr algn="ctr">
                  <a:spcAft>
                    <a:spcPts val="1200"/>
                  </a:spcAft>
                  <a:defRPr sz="4800" b="1">
                    <a:latin typeface="メイリオ" panose="020B0604030504040204" pitchFamily="50" charset="-128"/>
                    <a:ea typeface="メイリオ" panose="020B0604030504040204" pitchFamily="50" charset="-128"/>
                  </a:defRPr>
                </a:lvl1pPr>
              </a:lstStyle>
              <a:p>
                <a:pPr>
                  <a:spcAft>
                    <a:spcPts val="0"/>
                  </a:spcAft>
                </a:pPr>
                <a:r>
                  <a:rPr lang="ja-JP" altLang="en-US" sz="5400" dirty="0">
                    <a:ln w="28575">
                      <a:noFill/>
                    </a:ln>
                    <a:solidFill>
                      <a:sysClr val="windowText" lastClr="000000"/>
                    </a:solidFill>
                  </a:rPr>
                  <a:t>クレーム対象案件になります！</a:t>
                </a:r>
                <a:endParaRPr lang="en-US" altLang="ja-JP" sz="5400" dirty="0">
                  <a:ln w="28575">
                    <a:noFill/>
                  </a:ln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9" name="テキスト ボックス 8">
                <a:extLst>
                  <a:ext uri="{FF2B5EF4-FFF2-40B4-BE49-F238E27FC236}">
                    <a16:creationId xmlns:a16="http://schemas.microsoft.com/office/drawing/2014/main" id="{CC53EB28-FA31-F964-823D-B71445A5B71F}"/>
                  </a:ext>
                </a:extLst>
              </p:cNvPr>
              <p:cNvSpPr txBox="1"/>
              <p:nvPr/>
            </p:nvSpPr>
            <p:spPr>
              <a:xfrm>
                <a:off x="1013460" y="931421"/>
                <a:ext cx="7879080" cy="2952443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>
                <a:defPPr>
                  <a:defRPr lang="ja-JP"/>
                </a:defPPr>
                <a:lvl1pPr algn="ctr">
                  <a:spcAft>
                    <a:spcPts val="1200"/>
                  </a:spcAft>
                  <a:defRPr sz="4800" b="1">
                    <a:latin typeface="メイリオ" panose="020B0604030504040204" pitchFamily="50" charset="-128"/>
                    <a:ea typeface="メイリオ" panose="020B0604030504040204" pitchFamily="50" charset="-128"/>
                  </a:defRPr>
                </a:lvl1pPr>
              </a:lstStyle>
              <a:p>
                <a:pPr algn="l">
                  <a:spcAft>
                    <a:spcPts val="0"/>
                  </a:spcAft>
                </a:pPr>
                <a:r>
                  <a:rPr lang="ja-JP" altLang="en-US" sz="5400" dirty="0">
                    <a:ln w="28575">
                      <a:noFill/>
                    </a:ln>
                    <a:solidFill>
                      <a:srgbClr val="FF0000"/>
                    </a:solidFill>
                  </a:rPr>
                  <a:t>ポスト投函物を</a:t>
                </a:r>
              </a:p>
              <a:p>
                <a:pPr algn="l">
                  <a:spcAft>
                    <a:spcPts val="0"/>
                  </a:spcAft>
                </a:pPr>
                <a:r>
                  <a:rPr lang="ja-JP" altLang="en-US" sz="5400" dirty="0">
                    <a:ln w="28575">
                      <a:noFill/>
                    </a:ln>
                    <a:solidFill>
                      <a:srgbClr val="FF0000"/>
                    </a:solidFill>
                  </a:rPr>
                  <a:t>投げ入れないで</a:t>
                </a:r>
                <a:endParaRPr lang="en-US" altLang="ja-JP" sz="5400" dirty="0">
                  <a:ln w="28575">
                    <a:noFill/>
                  </a:ln>
                  <a:solidFill>
                    <a:srgbClr val="FF0000"/>
                  </a:solidFill>
                </a:endParaRPr>
              </a:p>
              <a:p>
                <a:pPr algn="l">
                  <a:spcAft>
                    <a:spcPts val="0"/>
                  </a:spcAft>
                </a:pPr>
                <a:r>
                  <a:rPr lang="ja-JP" altLang="en-US" sz="5400" dirty="0">
                    <a:ln w="28575">
                      <a:noFill/>
                    </a:ln>
                    <a:solidFill>
                      <a:srgbClr val="FF0000"/>
                    </a:solidFill>
                  </a:rPr>
                  <a:t>ください</a:t>
                </a:r>
                <a:endParaRPr lang="en-US" altLang="ja-JP" sz="5400" dirty="0">
                  <a:ln w="28575">
                    <a:noFill/>
                  </a:ln>
                  <a:solidFill>
                    <a:srgbClr val="FF0000"/>
                  </a:solidFill>
                </a:endParaRPr>
              </a:p>
            </p:txBody>
          </p:sp>
        </p:grpSp>
      </p:grpSp>
      <p:sp>
        <p:nvSpPr>
          <p:cNvPr id="61" name="四角形: 角を丸くする 60">
            <a:extLst>
              <a:ext uri="{FF2B5EF4-FFF2-40B4-BE49-F238E27FC236}">
                <a16:creationId xmlns:a16="http://schemas.microsoft.com/office/drawing/2014/main" id="{8880F690-557C-E449-535A-FD97833C0B0B}"/>
              </a:ext>
            </a:extLst>
          </p:cNvPr>
          <p:cNvSpPr/>
          <p:nvPr/>
        </p:nvSpPr>
        <p:spPr>
          <a:xfrm rot="5400000">
            <a:off x="4318202" y="1203049"/>
            <a:ext cx="6226124" cy="4411695"/>
          </a:xfrm>
          <a:prstGeom prst="roundRect">
            <a:avLst>
              <a:gd name="adj" fmla="val 6234"/>
            </a:avLst>
          </a:prstGeom>
          <a:noFill/>
          <a:ln w="1270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64" name="グループ化 63">
            <a:extLst>
              <a:ext uri="{FF2B5EF4-FFF2-40B4-BE49-F238E27FC236}">
                <a16:creationId xmlns:a16="http://schemas.microsoft.com/office/drawing/2014/main" id="{19F964C2-B151-757D-118A-5F36C8BDBF0F}"/>
              </a:ext>
            </a:extLst>
          </p:cNvPr>
          <p:cNvGrpSpPr/>
          <p:nvPr/>
        </p:nvGrpSpPr>
        <p:grpSpPr>
          <a:xfrm>
            <a:off x="6573180" y="451897"/>
            <a:ext cx="1671960" cy="1671958"/>
            <a:chOff x="-3506074" y="3424098"/>
            <a:chExt cx="2412166" cy="2412166"/>
          </a:xfrm>
        </p:grpSpPr>
        <p:grpSp>
          <p:nvGrpSpPr>
            <p:cNvPr id="65" name="グループ化 64">
              <a:extLst>
                <a:ext uri="{FF2B5EF4-FFF2-40B4-BE49-F238E27FC236}">
                  <a16:creationId xmlns:a16="http://schemas.microsoft.com/office/drawing/2014/main" id="{5F91A02B-7216-ED34-3BFB-4BAB8BFAA879}"/>
                </a:ext>
              </a:extLst>
            </p:cNvPr>
            <p:cNvGrpSpPr/>
            <p:nvPr/>
          </p:nvGrpSpPr>
          <p:grpSpPr>
            <a:xfrm>
              <a:off x="-3506074" y="3424098"/>
              <a:ext cx="2412166" cy="2412166"/>
              <a:chOff x="643930" y="806730"/>
              <a:chExt cx="2735056" cy="2735056"/>
            </a:xfrm>
          </p:grpSpPr>
          <p:sp>
            <p:nvSpPr>
              <p:cNvPr id="93" name="四角形: 角を丸くする 92">
                <a:extLst>
                  <a:ext uri="{FF2B5EF4-FFF2-40B4-BE49-F238E27FC236}">
                    <a16:creationId xmlns:a16="http://schemas.microsoft.com/office/drawing/2014/main" id="{C3C018D0-353E-0B73-94BC-EE4FDB23758F}"/>
                  </a:ext>
                </a:extLst>
              </p:cNvPr>
              <p:cNvSpPr/>
              <p:nvPr/>
            </p:nvSpPr>
            <p:spPr bwMode="auto">
              <a:xfrm>
                <a:off x="643930" y="806730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94" name="四角形: 角を丸くする 93">
                <a:extLst>
                  <a:ext uri="{FF2B5EF4-FFF2-40B4-BE49-F238E27FC236}">
                    <a16:creationId xmlns:a16="http://schemas.microsoft.com/office/drawing/2014/main" id="{A0058319-2615-4E4E-C6E2-815B44920CAD}"/>
                  </a:ext>
                </a:extLst>
              </p:cNvPr>
              <p:cNvSpPr/>
              <p:nvPr/>
            </p:nvSpPr>
            <p:spPr bwMode="auto">
              <a:xfrm>
                <a:off x="831509" y="994309"/>
                <a:ext cx="2359898" cy="2359898"/>
              </a:xfrm>
              <a:prstGeom prst="roundRect">
                <a:avLst>
                  <a:gd name="adj" fmla="val 3020"/>
                </a:avLst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66" name="フリーフォーム: 図形 65">
              <a:extLst>
                <a:ext uri="{FF2B5EF4-FFF2-40B4-BE49-F238E27FC236}">
                  <a16:creationId xmlns:a16="http://schemas.microsoft.com/office/drawing/2014/main" id="{954B21FE-B17D-092E-465B-A986F2B2106B}"/>
                </a:ext>
              </a:extLst>
            </p:cNvPr>
            <p:cNvSpPr/>
            <p:nvPr/>
          </p:nvSpPr>
          <p:spPr bwMode="auto">
            <a:xfrm>
              <a:off x="-3436434" y="3493738"/>
              <a:ext cx="2272886" cy="2272886"/>
            </a:xfrm>
            <a:custGeom>
              <a:avLst/>
              <a:gdLst>
                <a:gd name="connsiteX0" fmla="*/ 243929 w 2577132"/>
                <a:gd name="connsiteY0" fmla="*/ 154017 h 2577132"/>
                <a:gd name="connsiteX1" fmla="*/ 160953 w 2577132"/>
                <a:gd name="connsiteY1" fmla="*/ 236993 h 2577132"/>
                <a:gd name="connsiteX2" fmla="*/ 160953 w 2577132"/>
                <a:gd name="connsiteY2" fmla="*/ 2325359 h 2577132"/>
                <a:gd name="connsiteX3" fmla="*/ 243929 w 2577132"/>
                <a:gd name="connsiteY3" fmla="*/ 2408335 h 2577132"/>
                <a:gd name="connsiteX4" fmla="*/ 2324227 w 2577132"/>
                <a:gd name="connsiteY4" fmla="*/ 2408335 h 2577132"/>
                <a:gd name="connsiteX5" fmla="*/ 2407203 w 2577132"/>
                <a:gd name="connsiteY5" fmla="*/ 2325359 h 2577132"/>
                <a:gd name="connsiteX6" fmla="*/ 2407203 w 2577132"/>
                <a:gd name="connsiteY6" fmla="*/ 236993 h 2577132"/>
                <a:gd name="connsiteX7" fmla="*/ 2324227 w 2577132"/>
                <a:gd name="connsiteY7" fmla="*/ 154017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243929" y="154017"/>
                  </a:moveTo>
                  <a:cubicBezTo>
                    <a:pt x="198103" y="154017"/>
                    <a:pt x="160953" y="191167"/>
                    <a:pt x="160953" y="236993"/>
                  </a:cubicBezTo>
                  <a:lnTo>
                    <a:pt x="160953" y="2325359"/>
                  </a:lnTo>
                  <a:cubicBezTo>
                    <a:pt x="160953" y="2371185"/>
                    <a:pt x="198103" y="2408335"/>
                    <a:pt x="243929" y="2408335"/>
                  </a:cubicBezTo>
                  <a:lnTo>
                    <a:pt x="2324227" y="2408335"/>
                  </a:lnTo>
                  <a:cubicBezTo>
                    <a:pt x="2370053" y="2408335"/>
                    <a:pt x="2407203" y="2371185"/>
                    <a:pt x="2407203" y="2325359"/>
                  </a:cubicBezTo>
                  <a:lnTo>
                    <a:pt x="2407203" y="236993"/>
                  </a:lnTo>
                  <a:cubicBezTo>
                    <a:pt x="2407203" y="191167"/>
                    <a:pt x="2370053" y="154017"/>
                    <a:pt x="2324227" y="154017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67" name="フリーフォーム: 図形 66">
              <a:extLst>
                <a:ext uri="{FF2B5EF4-FFF2-40B4-BE49-F238E27FC236}">
                  <a16:creationId xmlns:a16="http://schemas.microsoft.com/office/drawing/2014/main" id="{1744D3F4-552A-BF49-CD80-E28D0FE6A43B}"/>
                </a:ext>
              </a:extLst>
            </p:cNvPr>
            <p:cNvSpPr/>
            <p:nvPr/>
          </p:nvSpPr>
          <p:spPr bwMode="auto">
            <a:xfrm>
              <a:off x="-3375130" y="3559790"/>
              <a:ext cx="2134758" cy="2134758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1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1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68" name="グループ化 67">
              <a:extLst>
                <a:ext uri="{FF2B5EF4-FFF2-40B4-BE49-F238E27FC236}">
                  <a16:creationId xmlns:a16="http://schemas.microsoft.com/office/drawing/2014/main" id="{515527A9-44C0-EE08-2790-C48C4E8D528B}"/>
                </a:ext>
              </a:extLst>
            </p:cNvPr>
            <p:cNvGrpSpPr/>
            <p:nvPr/>
          </p:nvGrpSpPr>
          <p:grpSpPr>
            <a:xfrm>
              <a:off x="-3357326" y="4561240"/>
              <a:ext cx="2183846" cy="1017790"/>
              <a:chOff x="-1865122" y="3013159"/>
              <a:chExt cx="3454827" cy="1193637"/>
            </a:xfrm>
          </p:grpSpPr>
          <p:grpSp>
            <p:nvGrpSpPr>
              <p:cNvPr id="71" name="グループ化 70">
                <a:extLst>
                  <a:ext uri="{FF2B5EF4-FFF2-40B4-BE49-F238E27FC236}">
                    <a16:creationId xmlns:a16="http://schemas.microsoft.com/office/drawing/2014/main" id="{E83B9CE2-E94D-0939-2A68-FACAB465F1B1}"/>
                  </a:ext>
                </a:extLst>
              </p:cNvPr>
              <p:cNvGrpSpPr/>
              <p:nvPr/>
            </p:nvGrpSpPr>
            <p:grpSpPr>
              <a:xfrm>
                <a:off x="-1290524" y="3372871"/>
                <a:ext cx="2025931" cy="833925"/>
                <a:chOff x="-1141102" y="2864495"/>
                <a:chExt cx="2025931" cy="833925"/>
              </a:xfrm>
            </p:grpSpPr>
            <p:sp>
              <p:nvSpPr>
                <p:cNvPr id="90" name="台形 89">
                  <a:extLst>
                    <a:ext uri="{FF2B5EF4-FFF2-40B4-BE49-F238E27FC236}">
                      <a16:creationId xmlns:a16="http://schemas.microsoft.com/office/drawing/2014/main" id="{E30D2017-943A-17B3-4EC1-EFDC66AE9C1D}"/>
                    </a:ext>
                  </a:extLst>
                </p:cNvPr>
                <p:cNvSpPr/>
                <p:nvPr/>
              </p:nvSpPr>
              <p:spPr bwMode="auto">
                <a:xfrm>
                  <a:off x="-960376" y="2864495"/>
                  <a:ext cx="1845205" cy="405045"/>
                </a:xfrm>
                <a:prstGeom prst="trapezoid">
                  <a:avLst>
                    <a:gd name="adj" fmla="val 37346"/>
                  </a:avLst>
                </a:prstGeom>
                <a:solidFill>
                  <a:srgbClr val="FFFF00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1" name="テキスト ボックス 90">
                  <a:extLst>
                    <a:ext uri="{FF2B5EF4-FFF2-40B4-BE49-F238E27FC236}">
                      <a16:creationId xmlns:a16="http://schemas.microsoft.com/office/drawing/2014/main" id="{5E52C013-7B72-EEEB-26E7-41F07201A8D6}"/>
                    </a:ext>
                  </a:extLst>
                </p:cNvPr>
                <p:cNvSpPr txBox="1"/>
                <p:nvPr/>
              </p:nvSpPr>
              <p:spPr>
                <a:xfrm>
                  <a:off x="-624370" y="2966270"/>
                  <a:ext cx="1173192" cy="150638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FadeUp">
                    <a:avLst>
                      <a:gd name="adj" fmla="val 7776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/>
                    <a:t>チラシ</a:t>
                  </a:r>
                </a:p>
              </p:txBody>
            </p:sp>
            <p:sp>
              <p:nvSpPr>
                <p:cNvPr id="92" name="テキスト ボックス 91">
                  <a:extLst>
                    <a:ext uri="{FF2B5EF4-FFF2-40B4-BE49-F238E27FC236}">
                      <a16:creationId xmlns:a16="http://schemas.microsoft.com/office/drawing/2014/main" id="{38D0A794-546E-3546-74A7-BD019E4B93E8}"/>
                    </a:ext>
                  </a:extLst>
                </p:cNvPr>
                <p:cNvSpPr txBox="1"/>
                <p:nvPr/>
              </p:nvSpPr>
              <p:spPr>
                <a:xfrm>
                  <a:off x="-1141102" y="3524250"/>
                  <a:ext cx="1280802" cy="174170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FadeUp">
                    <a:avLst>
                      <a:gd name="adj" fmla="val 7776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solidFill>
                        <a:schemeClr val="bg1"/>
                      </a:solidFill>
                    </a:rPr>
                    <a:t>ＤＭ</a:t>
                  </a:r>
                </a:p>
              </p:txBody>
            </p:sp>
          </p:grpSp>
          <p:grpSp>
            <p:nvGrpSpPr>
              <p:cNvPr id="72" name="グループ化 71">
                <a:extLst>
                  <a:ext uri="{FF2B5EF4-FFF2-40B4-BE49-F238E27FC236}">
                    <a16:creationId xmlns:a16="http://schemas.microsoft.com/office/drawing/2014/main" id="{B6B2C926-9C5C-FBDC-96B1-F0540E123898}"/>
                  </a:ext>
                </a:extLst>
              </p:cNvPr>
              <p:cNvGrpSpPr/>
              <p:nvPr/>
            </p:nvGrpSpPr>
            <p:grpSpPr>
              <a:xfrm>
                <a:off x="-1347700" y="3275522"/>
                <a:ext cx="2937405" cy="873016"/>
                <a:chOff x="-1423303" y="2966270"/>
                <a:chExt cx="2937405" cy="873016"/>
              </a:xfrm>
            </p:grpSpPr>
            <p:sp>
              <p:nvSpPr>
                <p:cNvPr id="85" name="テキスト ボックス 84">
                  <a:extLst>
                    <a:ext uri="{FF2B5EF4-FFF2-40B4-BE49-F238E27FC236}">
                      <a16:creationId xmlns:a16="http://schemas.microsoft.com/office/drawing/2014/main" id="{4D335EC0-1AC0-6770-D1F6-E44F1F6F65DA}"/>
                    </a:ext>
                  </a:extLst>
                </p:cNvPr>
                <p:cNvSpPr txBox="1"/>
                <p:nvPr/>
              </p:nvSpPr>
              <p:spPr>
                <a:xfrm>
                  <a:off x="-624370" y="2966270"/>
                  <a:ext cx="1173192" cy="150638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FadeUp">
                    <a:avLst>
                      <a:gd name="adj" fmla="val 7776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/>
                    <a:t>チラシ</a:t>
                  </a:r>
                </a:p>
              </p:txBody>
            </p:sp>
            <p:sp>
              <p:nvSpPr>
                <p:cNvPr id="86" name="台形 85">
                  <a:extLst>
                    <a:ext uri="{FF2B5EF4-FFF2-40B4-BE49-F238E27FC236}">
                      <a16:creationId xmlns:a16="http://schemas.microsoft.com/office/drawing/2014/main" id="{18901C2A-1EE0-2845-582C-43EAA39434EB}"/>
                    </a:ext>
                  </a:extLst>
                </p:cNvPr>
                <p:cNvSpPr/>
                <p:nvPr/>
              </p:nvSpPr>
              <p:spPr bwMode="auto">
                <a:xfrm>
                  <a:off x="-331103" y="3183416"/>
                  <a:ext cx="1845205" cy="405045"/>
                </a:xfrm>
                <a:prstGeom prst="trapezoid">
                  <a:avLst>
                    <a:gd name="adj" fmla="val 52239"/>
                  </a:avLst>
                </a:prstGeom>
                <a:solidFill>
                  <a:srgbClr val="333399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7" name="テキスト ボックス 86">
                  <a:extLst>
                    <a:ext uri="{FF2B5EF4-FFF2-40B4-BE49-F238E27FC236}">
                      <a16:creationId xmlns:a16="http://schemas.microsoft.com/office/drawing/2014/main" id="{129956DA-B514-9EE9-6702-F87E9406B1B9}"/>
                    </a:ext>
                  </a:extLst>
                </p:cNvPr>
                <p:cNvSpPr txBox="1"/>
                <p:nvPr/>
              </p:nvSpPr>
              <p:spPr>
                <a:xfrm>
                  <a:off x="-48902" y="3273425"/>
                  <a:ext cx="1280802" cy="174170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FadeUp">
                    <a:avLst>
                      <a:gd name="adj" fmla="val 7776"/>
                    </a:avLst>
                  </a:prstTxWarp>
                  <a:spAutoFit/>
                </a:bodyPr>
                <a:lstStyle/>
                <a:p>
                  <a:r>
                    <a:rPr kumimoji="1" lang="en-US" altLang="ja-JP" b="1" dirty="0">
                      <a:solidFill>
                        <a:schemeClr val="bg1"/>
                      </a:solidFill>
                    </a:rPr>
                    <a:t>FREE PAPER</a:t>
                  </a:r>
                  <a:endParaRPr kumimoji="1" lang="ja-JP" altLang="en-US" b="1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88" name="台形 87">
                  <a:extLst>
                    <a:ext uri="{FF2B5EF4-FFF2-40B4-BE49-F238E27FC236}">
                      <a16:creationId xmlns:a16="http://schemas.microsoft.com/office/drawing/2014/main" id="{A1F2B4B0-4377-C785-3DEC-10595F4C9B48}"/>
                    </a:ext>
                  </a:extLst>
                </p:cNvPr>
                <p:cNvSpPr/>
                <p:nvPr/>
              </p:nvSpPr>
              <p:spPr bwMode="auto">
                <a:xfrm>
                  <a:off x="-1423303" y="3434241"/>
                  <a:ext cx="1845205" cy="405045"/>
                </a:xfrm>
                <a:prstGeom prst="trapezoid">
                  <a:avLst>
                    <a:gd name="adj" fmla="val 52239"/>
                  </a:avLst>
                </a:prstGeom>
                <a:solidFill>
                  <a:schemeClr val="bg1">
                    <a:lumMod val="65000"/>
                  </a:schemeClr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9" name="テキスト ボックス 88">
                  <a:extLst>
                    <a:ext uri="{FF2B5EF4-FFF2-40B4-BE49-F238E27FC236}">
                      <a16:creationId xmlns:a16="http://schemas.microsoft.com/office/drawing/2014/main" id="{C0C6DDB9-D408-E2BB-876A-A03D3545C7EF}"/>
                    </a:ext>
                  </a:extLst>
                </p:cNvPr>
                <p:cNvSpPr txBox="1"/>
                <p:nvPr/>
              </p:nvSpPr>
              <p:spPr>
                <a:xfrm>
                  <a:off x="-1141102" y="3524250"/>
                  <a:ext cx="1280802" cy="174170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FadeUp">
                    <a:avLst>
                      <a:gd name="adj" fmla="val 7776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solidFill>
                        <a:schemeClr val="bg1"/>
                      </a:solidFill>
                    </a:rPr>
                    <a:t>ＤＭ</a:t>
                  </a:r>
                </a:p>
              </p:txBody>
            </p:sp>
          </p:grpSp>
          <p:grpSp>
            <p:nvGrpSpPr>
              <p:cNvPr id="73" name="グループ化 72">
                <a:extLst>
                  <a:ext uri="{FF2B5EF4-FFF2-40B4-BE49-F238E27FC236}">
                    <a16:creationId xmlns:a16="http://schemas.microsoft.com/office/drawing/2014/main" id="{8A34B8EE-38F7-3DFA-9E13-060A8867B862}"/>
                  </a:ext>
                </a:extLst>
              </p:cNvPr>
              <p:cNvGrpSpPr/>
              <p:nvPr/>
            </p:nvGrpSpPr>
            <p:grpSpPr>
              <a:xfrm>
                <a:off x="-1296855" y="3137798"/>
                <a:ext cx="2512366" cy="562259"/>
                <a:chOff x="-1121018" y="3160646"/>
                <a:chExt cx="2512366" cy="562259"/>
              </a:xfrm>
            </p:grpSpPr>
            <p:sp>
              <p:nvSpPr>
                <p:cNvPr id="81" name="台形 80">
                  <a:extLst>
                    <a:ext uri="{FF2B5EF4-FFF2-40B4-BE49-F238E27FC236}">
                      <a16:creationId xmlns:a16="http://schemas.microsoft.com/office/drawing/2014/main" id="{3D489784-D85C-7E41-F1CC-20FD88FFB265}"/>
                    </a:ext>
                  </a:extLst>
                </p:cNvPr>
                <p:cNvSpPr/>
                <p:nvPr/>
              </p:nvSpPr>
              <p:spPr bwMode="auto">
                <a:xfrm>
                  <a:off x="-453857" y="3160646"/>
                  <a:ext cx="1845205" cy="405045"/>
                </a:xfrm>
                <a:prstGeom prst="trapezoid">
                  <a:avLst>
                    <a:gd name="adj" fmla="val 37346"/>
                  </a:avLst>
                </a:prstGeom>
                <a:solidFill>
                  <a:srgbClr val="FFFF00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2" name="テキスト ボックス 81">
                  <a:extLst>
                    <a:ext uri="{FF2B5EF4-FFF2-40B4-BE49-F238E27FC236}">
                      <a16:creationId xmlns:a16="http://schemas.microsoft.com/office/drawing/2014/main" id="{E2374E71-E3E4-6C29-D19B-FFB2923566E1}"/>
                    </a:ext>
                  </a:extLst>
                </p:cNvPr>
                <p:cNvSpPr txBox="1"/>
                <p:nvPr/>
              </p:nvSpPr>
              <p:spPr>
                <a:xfrm>
                  <a:off x="-117851" y="3262421"/>
                  <a:ext cx="1173192" cy="150638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FadeUp">
                    <a:avLst>
                      <a:gd name="adj" fmla="val 7776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/>
                    <a:t>チラシ</a:t>
                  </a:r>
                </a:p>
              </p:txBody>
            </p:sp>
            <p:sp>
              <p:nvSpPr>
                <p:cNvPr id="83" name="台形 82">
                  <a:extLst>
                    <a:ext uri="{FF2B5EF4-FFF2-40B4-BE49-F238E27FC236}">
                      <a16:creationId xmlns:a16="http://schemas.microsoft.com/office/drawing/2014/main" id="{80913157-1C9C-D962-2C2C-7DDE2B9AA2A4}"/>
                    </a:ext>
                  </a:extLst>
                </p:cNvPr>
                <p:cNvSpPr/>
                <p:nvPr/>
              </p:nvSpPr>
              <p:spPr bwMode="auto">
                <a:xfrm>
                  <a:off x="-1121018" y="3317860"/>
                  <a:ext cx="1845205" cy="405045"/>
                </a:xfrm>
                <a:prstGeom prst="trapezoid">
                  <a:avLst>
                    <a:gd name="adj" fmla="val 52239"/>
                  </a:avLst>
                </a:prstGeom>
                <a:solidFill>
                  <a:srgbClr val="00B0F0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4" name="テキスト ボックス 83">
                  <a:extLst>
                    <a:ext uri="{FF2B5EF4-FFF2-40B4-BE49-F238E27FC236}">
                      <a16:creationId xmlns:a16="http://schemas.microsoft.com/office/drawing/2014/main" id="{A69F8035-06B1-059C-8B49-167FFC4E3FBE}"/>
                    </a:ext>
                  </a:extLst>
                </p:cNvPr>
                <p:cNvSpPr txBox="1"/>
                <p:nvPr/>
              </p:nvSpPr>
              <p:spPr>
                <a:xfrm>
                  <a:off x="-838817" y="3407869"/>
                  <a:ext cx="1280802" cy="174170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FadeUp">
                    <a:avLst>
                      <a:gd name="adj" fmla="val 7776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solidFill>
                        <a:schemeClr val="bg1"/>
                      </a:solidFill>
                    </a:rPr>
                    <a:t>ＤＭ</a:t>
                  </a:r>
                </a:p>
              </p:txBody>
            </p:sp>
          </p:grpSp>
          <p:grpSp>
            <p:nvGrpSpPr>
              <p:cNvPr id="74" name="グループ化 73">
                <a:extLst>
                  <a:ext uri="{FF2B5EF4-FFF2-40B4-BE49-F238E27FC236}">
                    <a16:creationId xmlns:a16="http://schemas.microsoft.com/office/drawing/2014/main" id="{B5D3A839-9038-63C8-9333-AC810F1E09C3}"/>
                  </a:ext>
                </a:extLst>
              </p:cNvPr>
              <p:cNvGrpSpPr/>
              <p:nvPr/>
            </p:nvGrpSpPr>
            <p:grpSpPr>
              <a:xfrm>
                <a:off x="-1865122" y="3013159"/>
                <a:ext cx="3035587" cy="975822"/>
                <a:chOff x="-1521485" y="2864495"/>
                <a:chExt cx="3035587" cy="975822"/>
              </a:xfrm>
            </p:grpSpPr>
            <p:sp>
              <p:nvSpPr>
                <p:cNvPr id="75" name="台形 74">
                  <a:extLst>
                    <a:ext uri="{FF2B5EF4-FFF2-40B4-BE49-F238E27FC236}">
                      <a16:creationId xmlns:a16="http://schemas.microsoft.com/office/drawing/2014/main" id="{6DC92AB0-133D-6955-2597-A2DCEC07E543}"/>
                    </a:ext>
                  </a:extLst>
                </p:cNvPr>
                <p:cNvSpPr/>
                <p:nvPr/>
              </p:nvSpPr>
              <p:spPr bwMode="auto">
                <a:xfrm>
                  <a:off x="-960376" y="2864495"/>
                  <a:ext cx="1845205" cy="405045"/>
                </a:xfrm>
                <a:prstGeom prst="trapezoid">
                  <a:avLst>
                    <a:gd name="adj" fmla="val 37346"/>
                  </a:avLst>
                </a:prstGeom>
                <a:solidFill>
                  <a:srgbClr val="0070C0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6" name="テキスト ボックス 75">
                  <a:extLst>
                    <a:ext uri="{FF2B5EF4-FFF2-40B4-BE49-F238E27FC236}">
                      <a16:creationId xmlns:a16="http://schemas.microsoft.com/office/drawing/2014/main" id="{2A31A07C-C171-346C-BE0E-F904C9495E75}"/>
                    </a:ext>
                  </a:extLst>
                </p:cNvPr>
                <p:cNvSpPr txBox="1"/>
                <p:nvPr/>
              </p:nvSpPr>
              <p:spPr>
                <a:xfrm>
                  <a:off x="-624370" y="2966270"/>
                  <a:ext cx="1173192" cy="150638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FadeUp">
                    <a:avLst>
                      <a:gd name="adj" fmla="val 7776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/>
                    <a:t>チラシ</a:t>
                  </a:r>
                </a:p>
              </p:txBody>
            </p:sp>
            <p:sp>
              <p:nvSpPr>
                <p:cNvPr id="77" name="台形 76">
                  <a:extLst>
                    <a:ext uri="{FF2B5EF4-FFF2-40B4-BE49-F238E27FC236}">
                      <a16:creationId xmlns:a16="http://schemas.microsoft.com/office/drawing/2014/main" id="{601ABCE7-65BC-8DE1-1D99-E86F9209FEEB}"/>
                    </a:ext>
                  </a:extLst>
                </p:cNvPr>
                <p:cNvSpPr/>
                <p:nvPr/>
              </p:nvSpPr>
              <p:spPr bwMode="auto">
                <a:xfrm>
                  <a:off x="-331103" y="3183416"/>
                  <a:ext cx="1845205" cy="405045"/>
                </a:xfrm>
                <a:prstGeom prst="trapezoid">
                  <a:avLst>
                    <a:gd name="adj" fmla="val 52239"/>
                  </a:avLst>
                </a:prstGeom>
                <a:solidFill>
                  <a:srgbClr val="FF0000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8" name="テキスト ボックス 77">
                  <a:extLst>
                    <a:ext uri="{FF2B5EF4-FFF2-40B4-BE49-F238E27FC236}">
                      <a16:creationId xmlns:a16="http://schemas.microsoft.com/office/drawing/2014/main" id="{2DF7339E-41C7-1E26-D518-B09F758073D3}"/>
                    </a:ext>
                  </a:extLst>
                </p:cNvPr>
                <p:cNvSpPr txBox="1"/>
                <p:nvPr/>
              </p:nvSpPr>
              <p:spPr>
                <a:xfrm>
                  <a:off x="-48902" y="3273425"/>
                  <a:ext cx="1280802" cy="174170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FadeUp">
                    <a:avLst>
                      <a:gd name="adj" fmla="val 7776"/>
                    </a:avLst>
                  </a:prstTxWarp>
                  <a:spAutoFit/>
                </a:bodyPr>
                <a:lstStyle/>
                <a:p>
                  <a:r>
                    <a:rPr kumimoji="1" lang="en-US" altLang="ja-JP" b="1" dirty="0">
                      <a:solidFill>
                        <a:schemeClr val="bg1"/>
                      </a:solidFill>
                    </a:rPr>
                    <a:t>FREE PAPER</a:t>
                  </a:r>
                  <a:endParaRPr kumimoji="1" lang="ja-JP" altLang="en-US" b="1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79" name="台形 78">
                  <a:extLst>
                    <a:ext uri="{FF2B5EF4-FFF2-40B4-BE49-F238E27FC236}">
                      <a16:creationId xmlns:a16="http://schemas.microsoft.com/office/drawing/2014/main" id="{6A0132A8-63DF-8D1D-5138-B3AF4C4F01AD}"/>
                    </a:ext>
                  </a:extLst>
                </p:cNvPr>
                <p:cNvSpPr/>
                <p:nvPr/>
              </p:nvSpPr>
              <p:spPr bwMode="auto">
                <a:xfrm>
                  <a:off x="-1521485" y="3435272"/>
                  <a:ext cx="1845205" cy="405045"/>
                </a:xfrm>
                <a:prstGeom prst="trapezoid">
                  <a:avLst>
                    <a:gd name="adj" fmla="val 52239"/>
                  </a:avLst>
                </a:prstGeom>
                <a:solidFill>
                  <a:srgbClr val="FF9933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0" name="テキスト ボックス 79">
                  <a:extLst>
                    <a:ext uri="{FF2B5EF4-FFF2-40B4-BE49-F238E27FC236}">
                      <a16:creationId xmlns:a16="http://schemas.microsoft.com/office/drawing/2014/main" id="{804F363D-B5EC-9084-13E0-146641A853C8}"/>
                    </a:ext>
                  </a:extLst>
                </p:cNvPr>
                <p:cNvSpPr txBox="1"/>
                <p:nvPr/>
              </p:nvSpPr>
              <p:spPr>
                <a:xfrm>
                  <a:off x="-1239284" y="3525281"/>
                  <a:ext cx="1280802" cy="174170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FadeUp">
                    <a:avLst>
                      <a:gd name="adj" fmla="val 7776"/>
                    </a:avLst>
                  </a:prstTxWarp>
                  <a:spAutoFit/>
                </a:bodyPr>
                <a:lstStyle/>
                <a:p>
                  <a:r>
                    <a:rPr kumimoji="1" lang="ja-JP" altLang="en-US" b="1" dirty="0">
                      <a:solidFill>
                        <a:schemeClr val="bg1"/>
                      </a:solidFill>
                    </a:rPr>
                    <a:t>ＤＭ</a:t>
                  </a:r>
                </a:p>
              </p:txBody>
            </p:sp>
          </p:grpSp>
        </p:grpSp>
        <p:sp>
          <p:nvSpPr>
            <p:cNvPr id="69" name="フリーフォーム: 図形 68">
              <a:extLst>
                <a:ext uri="{FF2B5EF4-FFF2-40B4-BE49-F238E27FC236}">
                  <a16:creationId xmlns:a16="http://schemas.microsoft.com/office/drawing/2014/main" id="{6297FBB9-7DFA-51C6-DE03-4C4C8937791E}"/>
                </a:ext>
              </a:extLst>
            </p:cNvPr>
            <p:cNvSpPr/>
            <p:nvPr/>
          </p:nvSpPr>
          <p:spPr bwMode="auto">
            <a:xfrm>
              <a:off x="-2488251" y="3575149"/>
              <a:ext cx="1332464" cy="933971"/>
            </a:xfrm>
            <a:custGeom>
              <a:avLst/>
              <a:gdLst>
                <a:gd name="connsiteX0" fmla="*/ 380983 w 1173157"/>
                <a:gd name="connsiteY0" fmla="*/ 267 h 822307"/>
                <a:gd name="connsiteX1" fmla="*/ 517153 w 1173157"/>
                <a:gd name="connsiteY1" fmla="*/ 19922 h 822307"/>
                <a:gd name="connsiteX2" fmla="*/ 548943 w 1173157"/>
                <a:gd name="connsiteY2" fmla="*/ 29383 h 822307"/>
                <a:gd name="connsiteX3" fmla="*/ 572035 w 1173157"/>
                <a:gd name="connsiteY3" fmla="*/ 24649 h 822307"/>
                <a:gd name="connsiteX4" fmla="*/ 670688 w 1173157"/>
                <a:gd name="connsiteY4" fmla="*/ 16840 h 822307"/>
                <a:gd name="connsiteX5" fmla="*/ 948758 w 1173157"/>
                <a:gd name="connsiteY5" fmla="*/ 91751 h 822307"/>
                <a:gd name="connsiteX6" fmla="*/ 965169 w 1173157"/>
                <a:gd name="connsiteY6" fmla="*/ 104288 h 822307"/>
                <a:gd name="connsiteX7" fmla="*/ 1173157 w 1173157"/>
                <a:gd name="connsiteY7" fmla="*/ 153171 h 822307"/>
                <a:gd name="connsiteX8" fmla="*/ 1173157 w 1173157"/>
                <a:gd name="connsiteY8" fmla="*/ 469155 h 822307"/>
                <a:gd name="connsiteX9" fmla="*/ 969125 w 1173157"/>
                <a:gd name="connsiteY9" fmla="*/ 403295 h 822307"/>
                <a:gd name="connsiteX10" fmla="*/ 964645 w 1173157"/>
                <a:gd name="connsiteY10" fmla="*/ 414908 h 822307"/>
                <a:gd name="connsiteX11" fmla="*/ 876993 w 1173157"/>
                <a:gd name="connsiteY11" fmla="*/ 535287 h 822307"/>
                <a:gd name="connsiteX12" fmla="*/ 874937 w 1173157"/>
                <a:gd name="connsiteY12" fmla="*/ 537064 h 822307"/>
                <a:gd name="connsiteX13" fmla="*/ 874926 w 1173157"/>
                <a:gd name="connsiteY13" fmla="*/ 539473 h 822307"/>
                <a:gd name="connsiteX14" fmla="*/ 802656 w 1173157"/>
                <a:gd name="connsiteY14" fmla="*/ 774802 h 822307"/>
                <a:gd name="connsiteX15" fmla="*/ 801982 w 1173157"/>
                <a:gd name="connsiteY15" fmla="*/ 774396 h 822307"/>
                <a:gd name="connsiteX16" fmla="*/ 797337 w 1173157"/>
                <a:gd name="connsiteY16" fmla="*/ 782230 h 822307"/>
                <a:gd name="connsiteX17" fmla="*/ 785335 w 1173157"/>
                <a:gd name="connsiteY17" fmla="*/ 795487 h 822307"/>
                <a:gd name="connsiteX18" fmla="*/ 660630 w 1173157"/>
                <a:gd name="connsiteY18" fmla="*/ 789132 h 822307"/>
                <a:gd name="connsiteX19" fmla="*/ 646114 w 1173157"/>
                <a:gd name="connsiteY19" fmla="*/ 692609 h 822307"/>
                <a:gd name="connsiteX20" fmla="*/ 651438 w 1173157"/>
                <a:gd name="connsiteY20" fmla="*/ 683631 h 822307"/>
                <a:gd name="connsiteX21" fmla="*/ 651207 w 1173157"/>
                <a:gd name="connsiteY21" fmla="*/ 683491 h 822307"/>
                <a:gd name="connsiteX22" fmla="*/ 696117 w 1173157"/>
                <a:gd name="connsiteY22" fmla="*/ 470245 h 822307"/>
                <a:gd name="connsiteX23" fmla="*/ 693155 w 1173157"/>
                <a:gd name="connsiteY23" fmla="*/ 454285 h 822307"/>
                <a:gd name="connsiteX24" fmla="*/ 671732 w 1173157"/>
                <a:gd name="connsiteY24" fmla="*/ 458667 h 822307"/>
                <a:gd name="connsiteX25" fmla="*/ 407304 w 1173157"/>
                <a:gd name="connsiteY25" fmla="*/ 723490 h 822307"/>
                <a:gd name="connsiteX26" fmla="*/ 401713 w 1173157"/>
                <a:gd name="connsiteY26" fmla="*/ 751454 h 822307"/>
                <a:gd name="connsiteX27" fmla="*/ 401477 w 1173157"/>
                <a:gd name="connsiteY27" fmla="*/ 756243 h 822307"/>
                <a:gd name="connsiteX28" fmla="*/ 397750 w 1173157"/>
                <a:gd name="connsiteY28" fmla="*/ 771194 h 822307"/>
                <a:gd name="connsiteX29" fmla="*/ 302707 w 1173157"/>
                <a:gd name="connsiteY29" fmla="*/ 818138 h 822307"/>
                <a:gd name="connsiteX30" fmla="*/ 254948 w 1173157"/>
                <a:gd name="connsiteY30" fmla="*/ 736661 h 822307"/>
                <a:gd name="connsiteX31" fmla="*/ 256270 w 1173157"/>
                <a:gd name="connsiteY31" fmla="*/ 731356 h 822307"/>
                <a:gd name="connsiteX32" fmla="*/ 256199 w 1173157"/>
                <a:gd name="connsiteY32" fmla="*/ 731345 h 822307"/>
                <a:gd name="connsiteX33" fmla="*/ 264763 w 1173157"/>
                <a:gd name="connsiteY33" fmla="*/ 688509 h 822307"/>
                <a:gd name="connsiteX34" fmla="*/ 276781 w 1173157"/>
                <a:gd name="connsiteY34" fmla="*/ 647112 h 822307"/>
                <a:gd name="connsiteX35" fmla="*/ 390099 w 1173157"/>
                <a:gd name="connsiteY35" fmla="*/ 459372 h 822307"/>
                <a:gd name="connsiteX36" fmla="*/ 411728 w 1173157"/>
                <a:gd name="connsiteY36" fmla="*/ 438953 h 822307"/>
                <a:gd name="connsiteX37" fmla="*/ 385461 w 1173157"/>
                <a:gd name="connsiteY37" fmla="*/ 455208 h 822307"/>
                <a:gd name="connsiteX38" fmla="*/ 225380 w 1173157"/>
                <a:gd name="connsiteY38" fmla="*/ 647942 h 822307"/>
                <a:gd name="connsiteX39" fmla="*/ 224823 w 1173157"/>
                <a:gd name="connsiteY39" fmla="*/ 647701 h 822307"/>
                <a:gd name="connsiteX40" fmla="*/ 220670 w 1173157"/>
                <a:gd name="connsiteY40" fmla="*/ 658767 h 822307"/>
                <a:gd name="connsiteX41" fmla="*/ 128208 w 1173157"/>
                <a:gd name="connsiteY41" fmla="*/ 702113 h 822307"/>
                <a:gd name="connsiteX42" fmla="*/ 72541 w 1173157"/>
                <a:gd name="connsiteY42" fmla="*/ 601881 h 822307"/>
                <a:gd name="connsiteX43" fmla="*/ 78403 w 1173157"/>
                <a:gd name="connsiteY43" fmla="*/ 586258 h 822307"/>
                <a:gd name="connsiteX44" fmla="*/ 80406 w 1173157"/>
                <a:gd name="connsiteY44" fmla="*/ 583018 h 822307"/>
                <a:gd name="connsiteX45" fmla="*/ 101589 w 1173157"/>
                <a:gd name="connsiteY45" fmla="*/ 539257 h 822307"/>
                <a:gd name="connsiteX46" fmla="*/ 338864 w 1173157"/>
                <a:gd name="connsiteY46" fmla="*/ 297383 h 822307"/>
                <a:gd name="connsiteX47" fmla="*/ 357647 w 1173157"/>
                <a:gd name="connsiteY47" fmla="*/ 287949 h 822307"/>
                <a:gd name="connsiteX48" fmla="*/ 343458 w 1173157"/>
                <a:gd name="connsiteY48" fmla="*/ 292335 h 822307"/>
                <a:gd name="connsiteX49" fmla="*/ 161922 w 1173157"/>
                <a:gd name="connsiteY49" fmla="*/ 410919 h 822307"/>
                <a:gd name="connsiteX50" fmla="*/ 139708 w 1173157"/>
                <a:gd name="connsiteY50" fmla="*/ 436843 h 822307"/>
                <a:gd name="connsiteX51" fmla="*/ 135534 w 1173157"/>
                <a:gd name="connsiteY51" fmla="*/ 443311 h 822307"/>
                <a:gd name="connsiteX52" fmla="*/ 56630 w 1173157"/>
                <a:gd name="connsiteY52" fmla="*/ 468337 h 822307"/>
                <a:gd name="connsiteX53" fmla="*/ 2421 w 1173157"/>
                <a:gd name="connsiteY53" fmla="*/ 378221 h 822307"/>
                <a:gd name="connsiteX54" fmla="*/ 15522 w 1173157"/>
                <a:gd name="connsiteY54" fmla="*/ 352307 h 822307"/>
                <a:gd name="connsiteX55" fmla="*/ 18352 w 1173157"/>
                <a:gd name="connsiteY55" fmla="*/ 349413 h 822307"/>
                <a:gd name="connsiteX56" fmla="*/ 53052 w 1173157"/>
                <a:gd name="connsiteY56" fmla="*/ 308919 h 822307"/>
                <a:gd name="connsiteX57" fmla="*/ 327829 w 1173157"/>
                <a:gd name="connsiteY57" fmla="*/ 140770 h 822307"/>
                <a:gd name="connsiteX58" fmla="*/ 343304 w 1173157"/>
                <a:gd name="connsiteY58" fmla="*/ 137044 h 822307"/>
                <a:gd name="connsiteX59" fmla="*/ 345517 w 1173157"/>
                <a:gd name="connsiteY59" fmla="*/ 134420 h 822307"/>
                <a:gd name="connsiteX60" fmla="*/ 330628 w 1173157"/>
                <a:gd name="connsiteY60" fmla="*/ 134954 h 822307"/>
                <a:gd name="connsiteX61" fmla="*/ 268693 w 1173157"/>
                <a:gd name="connsiteY61" fmla="*/ 143365 h 822307"/>
                <a:gd name="connsiteX62" fmla="*/ 241534 w 1173157"/>
                <a:gd name="connsiteY62" fmla="*/ 149919 h 822307"/>
                <a:gd name="connsiteX63" fmla="*/ 238463 w 1173157"/>
                <a:gd name="connsiteY63" fmla="*/ 151081 h 822307"/>
                <a:gd name="connsiteX64" fmla="*/ 211000 w 1173157"/>
                <a:gd name="connsiteY64" fmla="*/ 153057 h 822307"/>
                <a:gd name="connsiteX65" fmla="*/ 150130 w 1173157"/>
                <a:gd name="connsiteY65" fmla="*/ 78210 h 822307"/>
                <a:gd name="connsiteX66" fmla="*/ 155625 w 1173157"/>
                <a:gd name="connsiteY66" fmla="*/ 58812 h 822307"/>
                <a:gd name="connsiteX67" fmla="*/ 199650 w 1173157"/>
                <a:gd name="connsiteY67" fmla="*/ 22042 h 822307"/>
                <a:gd name="connsiteX68" fmla="*/ 205333 w 1173157"/>
                <a:gd name="connsiteY68" fmla="*/ 21065 h 822307"/>
                <a:gd name="connsiteX69" fmla="*/ 241981 w 1173157"/>
                <a:gd name="connsiteY69" fmla="*/ 12220 h 822307"/>
                <a:gd name="connsiteX70" fmla="*/ 380983 w 1173157"/>
                <a:gd name="connsiteY70" fmla="*/ 267 h 822307"/>
                <a:gd name="connsiteX0" fmla="*/ 380983 w 1226863"/>
                <a:gd name="connsiteY0" fmla="*/ 267 h 822307"/>
                <a:gd name="connsiteX1" fmla="*/ 517153 w 1226863"/>
                <a:gd name="connsiteY1" fmla="*/ 19922 h 822307"/>
                <a:gd name="connsiteX2" fmla="*/ 548943 w 1226863"/>
                <a:gd name="connsiteY2" fmla="*/ 29383 h 822307"/>
                <a:gd name="connsiteX3" fmla="*/ 572035 w 1226863"/>
                <a:gd name="connsiteY3" fmla="*/ 24649 h 822307"/>
                <a:gd name="connsiteX4" fmla="*/ 670688 w 1226863"/>
                <a:gd name="connsiteY4" fmla="*/ 16840 h 822307"/>
                <a:gd name="connsiteX5" fmla="*/ 948758 w 1226863"/>
                <a:gd name="connsiteY5" fmla="*/ 91751 h 822307"/>
                <a:gd name="connsiteX6" fmla="*/ 965169 w 1226863"/>
                <a:gd name="connsiteY6" fmla="*/ 104288 h 822307"/>
                <a:gd name="connsiteX7" fmla="*/ 1173157 w 1226863"/>
                <a:gd name="connsiteY7" fmla="*/ 153171 h 822307"/>
                <a:gd name="connsiteX8" fmla="*/ 1226846 w 1226863"/>
                <a:gd name="connsiteY8" fmla="*/ 292001 h 822307"/>
                <a:gd name="connsiteX9" fmla="*/ 1173157 w 1226863"/>
                <a:gd name="connsiteY9" fmla="*/ 469155 h 822307"/>
                <a:gd name="connsiteX10" fmla="*/ 969125 w 1226863"/>
                <a:gd name="connsiteY10" fmla="*/ 403295 h 822307"/>
                <a:gd name="connsiteX11" fmla="*/ 964645 w 1226863"/>
                <a:gd name="connsiteY11" fmla="*/ 414908 h 822307"/>
                <a:gd name="connsiteX12" fmla="*/ 876993 w 1226863"/>
                <a:gd name="connsiteY12" fmla="*/ 535287 h 822307"/>
                <a:gd name="connsiteX13" fmla="*/ 874937 w 1226863"/>
                <a:gd name="connsiteY13" fmla="*/ 537064 h 822307"/>
                <a:gd name="connsiteX14" fmla="*/ 874926 w 1226863"/>
                <a:gd name="connsiteY14" fmla="*/ 539473 h 822307"/>
                <a:gd name="connsiteX15" fmla="*/ 802656 w 1226863"/>
                <a:gd name="connsiteY15" fmla="*/ 774802 h 822307"/>
                <a:gd name="connsiteX16" fmla="*/ 801982 w 1226863"/>
                <a:gd name="connsiteY16" fmla="*/ 774396 h 822307"/>
                <a:gd name="connsiteX17" fmla="*/ 797337 w 1226863"/>
                <a:gd name="connsiteY17" fmla="*/ 782230 h 822307"/>
                <a:gd name="connsiteX18" fmla="*/ 785335 w 1226863"/>
                <a:gd name="connsiteY18" fmla="*/ 795487 h 822307"/>
                <a:gd name="connsiteX19" fmla="*/ 660630 w 1226863"/>
                <a:gd name="connsiteY19" fmla="*/ 789132 h 822307"/>
                <a:gd name="connsiteX20" fmla="*/ 646114 w 1226863"/>
                <a:gd name="connsiteY20" fmla="*/ 692609 h 822307"/>
                <a:gd name="connsiteX21" fmla="*/ 651438 w 1226863"/>
                <a:gd name="connsiteY21" fmla="*/ 683631 h 822307"/>
                <a:gd name="connsiteX22" fmla="*/ 651207 w 1226863"/>
                <a:gd name="connsiteY22" fmla="*/ 683491 h 822307"/>
                <a:gd name="connsiteX23" fmla="*/ 696117 w 1226863"/>
                <a:gd name="connsiteY23" fmla="*/ 470245 h 822307"/>
                <a:gd name="connsiteX24" fmla="*/ 693155 w 1226863"/>
                <a:gd name="connsiteY24" fmla="*/ 454285 h 822307"/>
                <a:gd name="connsiteX25" fmla="*/ 671732 w 1226863"/>
                <a:gd name="connsiteY25" fmla="*/ 458667 h 822307"/>
                <a:gd name="connsiteX26" fmla="*/ 407304 w 1226863"/>
                <a:gd name="connsiteY26" fmla="*/ 723490 h 822307"/>
                <a:gd name="connsiteX27" fmla="*/ 401713 w 1226863"/>
                <a:gd name="connsiteY27" fmla="*/ 751454 h 822307"/>
                <a:gd name="connsiteX28" fmla="*/ 401477 w 1226863"/>
                <a:gd name="connsiteY28" fmla="*/ 756243 h 822307"/>
                <a:gd name="connsiteX29" fmla="*/ 397750 w 1226863"/>
                <a:gd name="connsiteY29" fmla="*/ 771194 h 822307"/>
                <a:gd name="connsiteX30" fmla="*/ 302707 w 1226863"/>
                <a:gd name="connsiteY30" fmla="*/ 818138 h 822307"/>
                <a:gd name="connsiteX31" fmla="*/ 254948 w 1226863"/>
                <a:gd name="connsiteY31" fmla="*/ 736661 h 822307"/>
                <a:gd name="connsiteX32" fmla="*/ 256270 w 1226863"/>
                <a:gd name="connsiteY32" fmla="*/ 731356 h 822307"/>
                <a:gd name="connsiteX33" fmla="*/ 256199 w 1226863"/>
                <a:gd name="connsiteY33" fmla="*/ 731345 h 822307"/>
                <a:gd name="connsiteX34" fmla="*/ 264763 w 1226863"/>
                <a:gd name="connsiteY34" fmla="*/ 688509 h 822307"/>
                <a:gd name="connsiteX35" fmla="*/ 276781 w 1226863"/>
                <a:gd name="connsiteY35" fmla="*/ 647112 h 822307"/>
                <a:gd name="connsiteX36" fmla="*/ 390099 w 1226863"/>
                <a:gd name="connsiteY36" fmla="*/ 459372 h 822307"/>
                <a:gd name="connsiteX37" fmla="*/ 411728 w 1226863"/>
                <a:gd name="connsiteY37" fmla="*/ 438953 h 822307"/>
                <a:gd name="connsiteX38" fmla="*/ 385461 w 1226863"/>
                <a:gd name="connsiteY38" fmla="*/ 455208 h 822307"/>
                <a:gd name="connsiteX39" fmla="*/ 225380 w 1226863"/>
                <a:gd name="connsiteY39" fmla="*/ 647942 h 822307"/>
                <a:gd name="connsiteX40" fmla="*/ 224823 w 1226863"/>
                <a:gd name="connsiteY40" fmla="*/ 647701 h 822307"/>
                <a:gd name="connsiteX41" fmla="*/ 220670 w 1226863"/>
                <a:gd name="connsiteY41" fmla="*/ 658767 h 822307"/>
                <a:gd name="connsiteX42" fmla="*/ 128208 w 1226863"/>
                <a:gd name="connsiteY42" fmla="*/ 702113 h 822307"/>
                <a:gd name="connsiteX43" fmla="*/ 72541 w 1226863"/>
                <a:gd name="connsiteY43" fmla="*/ 601881 h 822307"/>
                <a:gd name="connsiteX44" fmla="*/ 78403 w 1226863"/>
                <a:gd name="connsiteY44" fmla="*/ 586258 h 822307"/>
                <a:gd name="connsiteX45" fmla="*/ 80406 w 1226863"/>
                <a:gd name="connsiteY45" fmla="*/ 583018 h 822307"/>
                <a:gd name="connsiteX46" fmla="*/ 101589 w 1226863"/>
                <a:gd name="connsiteY46" fmla="*/ 539257 h 822307"/>
                <a:gd name="connsiteX47" fmla="*/ 338864 w 1226863"/>
                <a:gd name="connsiteY47" fmla="*/ 297383 h 822307"/>
                <a:gd name="connsiteX48" fmla="*/ 357647 w 1226863"/>
                <a:gd name="connsiteY48" fmla="*/ 287949 h 822307"/>
                <a:gd name="connsiteX49" fmla="*/ 343458 w 1226863"/>
                <a:gd name="connsiteY49" fmla="*/ 292335 h 822307"/>
                <a:gd name="connsiteX50" fmla="*/ 161922 w 1226863"/>
                <a:gd name="connsiteY50" fmla="*/ 410919 h 822307"/>
                <a:gd name="connsiteX51" fmla="*/ 139708 w 1226863"/>
                <a:gd name="connsiteY51" fmla="*/ 436843 h 822307"/>
                <a:gd name="connsiteX52" fmla="*/ 135534 w 1226863"/>
                <a:gd name="connsiteY52" fmla="*/ 443311 h 822307"/>
                <a:gd name="connsiteX53" fmla="*/ 56630 w 1226863"/>
                <a:gd name="connsiteY53" fmla="*/ 468337 h 822307"/>
                <a:gd name="connsiteX54" fmla="*/ 2421 w 1226863"/>
                <a:gd name="connsiteY54" fmla="*/ 378221 h 822307"/>
                <a:gd name="connsiteX55" fmla="*/ 15522 w 1226863"/>
                <a:gd name="connsiteY55" fmla="*/ 352307 h 822307"/>
                <a:gd name="connsiteX56" fmla="*/ 18352 w 1226863"/>
                <a:gd name="connsiteY56" fmla="*/ 349413 h 822307"/>
                <a:gd name="connsiteX57" fmla="*/ 53052 w 1226863"/>
                <a:gd name="connsiteY57" fmla="*/ 308919 h 822307"/>
                <a:gd name="connsiteX58" fmla="*/ 327829 w 1226863"/>
                <a:gd name="connsiteY58" fmla="*/ 140770 h 822307"/>
                <a:gd name="connsiteX59" fmla="*/ 343304 w 1226863"/>
                <a:gd name="connsiteY59" fmla="*/ 137044 h 822307"/>
                <a:gd name="connsiteX60" fmla="*/ 345517 w 1226863"/>
                <a:gd name="connsiteY60" fmla="*/ 134420 h 822307"/>
                <a:gd name="connsiteX61" fmla="*/ 330628 w 1226863"/>
                <a:gd name="connsiteY61" fmla="*/ 134954 h 822307"/>
                <a:gd name="connsiteX62" fmla="*/ 268693 w 1226863"/>
                <a:gd name="connsiteY62" fmla="*/ 143365 h 822307"/>
                <a:gd name="connsiteX63" fmla="*/ 241534 w 1226863"/>
                <a:gd name="connsiteY63" fmla="*/ 149919 h 822307"/>
                <a:gd name="connsiteX64" fmla="*/ 238463 w 1226863"/>
                <a:gd name="connsiteY64" fmla="*/ 151081 h 822307"/>
                <a:gd name="connsiteX65" fmla="*/ 211000 w 1226863"/>
                <a:gd name="connsiteY65" fmla="*/ 153057 h 822307"/>
                <a:gd name="connsiteX66" fmla="*/ 150130 w 1226863"/>
                <a:gd name="connsiteY66" fmla="*/ 78210 h 822307"/>
                <a:gd name="connsiteX67" fmla="*/ 155625 w 1226863"/>
                <a:gd name="connsiteY67" fmla="*/ 58812 h 822307"/>
                <a:gd name="connsiteX68" fmla="*/ 199650 w 1226863"/>
                <a:gd name="connsiteY68" fmla="*/ 22042 h 822307"/>
                <a:gd name="connsiteX69" fmla="*/ 205333 w 1226863"/>
                <a:gd name="connsiteY69" fmla="*/ 21065 h 822307"/>
                <a:gd name="connsiteX70" fmla="*/ 241981 w 1226863"/>
                <a:gd name="connsiteY70" fmla="*/ 12220 h 822307"/>
                <a:gd name="connsiteX71" fmla="*/ 380983 w 1226863"/>
                <a:gd name="connsiteY71" fmla="*/ 267 h 822307"/>
                <a:gd name="connsiteX0" fmla="*/ 1226846 w 1318286"/>
                <a:gd name="connsiteY0" fmla="*/ 292001 h 822307"/>
                <a:gd name="connsiteX1" fmla="*/ 1173157 w 1318286"/>
                <a:gd name="connsiteY1" fmla="*/ 469155 h 822307"/>
                <a:gd name="connsiteX2" fmla="*/ 969125 w 1318286"/>
                <a:gd name="connsiteY2" fmla="*/ 403295 h 822307"/>
                <a:gd name="connsiteX3" fmla="*/ 964645 w 1318286"/>
                <a:gd name="connsiteY3" fmla="*/ 414908 h 822307"/>
                <a:gd name="connsiteX4" fmla="*/ 876993 w 1318286"/>
                <a:gd name="connsiteY4" fmla="*/ 535287 h 822307"/>
                <a:gd name="connsiteX5" fmla="*/ 874937 w 1318286"/>
                <a:gd name="connsiteY5" fmla="*/ 537064 h 822307"/>
                <a:gd name="connsiteX6" fmla="*/ 874926 w 1318286"/>
                <a:gd name="connsiteY6" fmla="*/ 539473 h 822307"/>
                <a:gd name="connsiteX7" fmla="*/ 802656 w 1318286"/>
                <a:gd name="connsiteY7" fmla="*/ 774802 h 822307"/>
                <a:gd name="connsiteX8" fmla="*/ 801982 w 1318286"/>
                <a:gd name="connsiteY8" fmla="*/ 774396 h 822307"/>
                <a:gd name="connsiteX9" fmla="*/ 797337 w 1318286"/>
                <a:gd name="connsiteY9" fmla="*/ 782230 h 822307"/>
                <a:gd name="connsiteX10" fmla="*/ 785335 w 1318286"/>
                <a:gd name="connsiteY10" fmla="*/ 795487 h 822307"/>
                <a:gd name="connsiteX11" fmla="*/ 660630 w 1318286"/>
                <a:gd name="connsiteY11" fmla="*/ 789132 h 822307"/>
                <a:gd name="connsiteX12" fmla="*/ 646114 w 1318286"/>
                <a:gd name="connsiteY12" fmla="*/ 692609 h 822307"/>
                <a:gd name="connsiteX13" fmla="*/ 651438 w 1318286"/>
                <a:gd name="connsiteY13" fmla="*/ 683631 h 822307"/>
                <a:gd name="connsiteX14" fmla="*/ 651207 w 1318286"/>
                <a:gd name="connsiteY14" fmla="*/ 683491 h 822307"/>
                <a:gd name="connsiteX15" fmla="*/ 696117 w 1318286"/>
                <a:gd name="connsiteY15" fmla="*/ 470245 h 822307"/>
                <a:gd name="connsiteX16" fmla="*/ 693155 w 1318286"/>
                <a:gd name="connsiteY16" fmla="*/ 454285 h 822307"/>
                <a:gd name="connsiteX17" fmla="*/ 671732 w 1318286"/>
                <a:gd name="connsiteY17" fmla="*/ 458667 h 822307"/>
                <a:gd name="connsiteX18" fmla="*/ 407304 w 1318286"/>
                <a:gd name="connsiteY18" fmla="*/ 723490 h 822307"/>
                <a:gd name="connsiteX19" fmla="*/ 401713 w 1318286"/>
                <a:gd name="connsiteY19" fmla="*/ 751454 h 822307"/>
                <a:gd name="connsiteX20" fmla="*/ 401477 w 1318286"/>
                <a:gd name="connsiteY20" fmla="*/ 756243 h 822307"/>
                <a:gd name="connsiteX21" fmla="*/ 397750 w 1318286"/>
                <a:gd name="connsiteY21" fmla="*/ 771194 h 822307"/>
                <a:gd name="connsiteX22" fmla="*/ 302707 w 1318286"/>
                <a:gd name="connsiteY22" fmla="*/ 818138 h 822307"/>
                <a:gd name="connsiteX23" fmla="*/ 254948 w 1318286"/>
                <a:gd name="connsiteY23" fmla="*/ 736661 h 822307"/>
                <a:gd name="connsiteX24" fmla="*/ 256270 w 1318286"/>
                <a:gd name="connsiteY24" fmla="*/ 731356 h 822307"/>
                <a:gd name="connsiteX25" fmla="*/ 256199 w 1318286"/>
                <a:gd name="connsiteY25" fmla="*/ 731345 h 822307"/>
                <a:gd name="connsiteX26" fmla="*/ 264763 w 1318286"/>
                <a:gd name="connsiteY26" fmla="*/ 688509 h 822307"/>
                <a:gd name="connsiteX27" fmla="*/ 276781 w 1318286"/>
                <a:gd name="connsiteY27" fmla="*/ 647112 h 822307"/>
                <a:gd name="connsiteX28" fmla="*/ 390099 w 1318286"/>
                <a:gd name="connsiteY28" fmla="*/ 459372 h 822307"/>
                <a:gd name="connsiteX29" fmla="*/ 411728 w 1318286"/>
                <a:gd name="connsiteY29" fmla="*/ 438953 h 822307"/>
                <a:gd name="connsiteX30" fmla="*/ 385461 w 1318286"/>
                <a:gd name="connsiteY30" fmla="*/ 455208 h 822307"/>
                <a:gd name="connsiteX31" fmla="*/ 225380 w 1318286"/>
                <a:gd name="connsiteY31" fmla="*/ 647942 h 822307"/>
                <a:gd name="connsiteX32" fmla="*/ 224823 w 1318286"/>
                <a:gd name="connsiteY32" fmla="*/ 647701 h 822307"/>
                <a:gd name="connsiteX33" fmla="*/ 220670 w 1318286"/>
                <a:gd name="connsiteY33" fmla="*/ 658767 h 822307"/>
                <a:gd name="connsiteX34" fmla="*/ 128208 w 1318286"/>
                <a:gd name="connsiteY34" fmla="*/ 702113 h 822307"/>
                <a:gd name="connsiteX35" fmla="*/ 72541 w 1318286"/>
                <a:gd name="connsiteY35" fmla="*/ 601881 h 822307"/>
                <a:gd name="connsiteX36" fmla="*/ 78403 w 1318286"/>
                <a:gd name="connsiteY36" fmla="*/ 586258 h 822307"/>
                <a:gd name="connsiteX37" fmla="*/ 80406 w 1318286"/>
                <a:gd name="connsiteY37" fmla="*/ 583018 h 822307"/>
                <a:gd name="connsiteX38" fmla="*/ 101589 w 1318286"/>
                <a:gd name="connsiteY38" fmla="*/ 539257 h 822307"/>
                <a:gd name="connsiteX39" fmla="*/ 338864 w 1318286"/>
                <a:gd name="connsiteY39" fmla="*/ 297383 h 822307"/>
                <a:gd name="connsiteX40" fmla="*/ 357647 w 1318286"/>
                <a:gd name="connsiteY40" fmla="*/ 287949 h 822307"/>
                <a:gd name="connsiteX41" fmla="*/ 343458 w 1318286"/>
                <a:gd name="connsiteY41" fmla="*/ 292335 h 822307"/>
                <a:gd name="connsiteX42" fmla="*/ 161922 w 1318286"/>
                <a:gd name="connsiteY42" fmla="*/ 410919 h 822307"/>
                <a:gd name="connsiteX43" fmla="*/ 139708 w 1318286"/>
                <a:gd name="connsiteY43" fmla="*/ 436843 h 822307"/>
                <a:gd name="connsiteX44" fmla="*/ 135534 w 1318286"/>
                <a:gd name="connsiteY44" fmla="*/ 443311 h 822307"/>
                <a:gd name="connsiteX45" fmla="*/ 56630 w 1318286"/>
                <a:gd name="connsiteY45" fmla="*/ 468337 h 822307"/>
                <a:gd name="connsiteX46" fmla="*/ 2421 w 1318286"/>
                <a:gd name="connsiteY46" fmla="*/ 378221 h 822307"/>
                <a:gd name="connsiteX47" fmla="*/ 15522 w 1318286"/>
                <a:gd name="connsiteY47" fmla="*/ 352307 h 822307"/>
                <a:gd name="connsiteX48" fmla="*/ 18352 w 1318286"/>
                <a:gd name="connsiteY48" fmla="*/ 349413 h 822307"/>
                <a:gd name="connsiteX49" fmla="*/ 53052 w 1318286"/>
                <a:gd name="connsiteY49" fmla="*/ 308919 h 822307"/>
                <a:gd name="connsiteX50" fmla="*/ 327829 w 1318286"/>
                <a:gd name="connsiteY50" fmla="*/ 140770 h 822307"/>
                <a:gd name="connsiteX51" fmla="*/ 343304 w 1318286"/>
                <a:gd name="connsiteY51" fmla="*/ 137044 h 822307"/>
                <a:gd name="connsiteX52" fmla="*/ 345517 w 1318286"/>
                <a:gd name="connsiteY52" fmla="*/ 134420 h 822307"/>
                <a:gd name="connsiteX53" fmla="*/ 330628 w 1318286"/>
                <a:gd name="connsiteY53" fmla="*/ 134954 h 822307"/>
                <a:gd name="connsiteX54" fmla="*/ 268693 w 1318286"/>
                <a:gd name="connsiteY54" fmla="*/ 143365 h 822307"/>
                <a:gd name="connsiteX55" fmla="*/ 241534 w 1318286"/>
                <a:gd name="connsiteY55" fmla="*/ 149919 h 822307"/>
                <a:gd name="connsiteX56" fmla="*/ 238463 w 1318286"/>
                <a:gd name="connsiteY56" fmla="*/ 151081 h 822307"/>
                <a:gd name="connsiteX57" fmla="*/ 211000 w 1318286"/>
                <a:gd name="connsiteY57" fmla="*/ 153057 h 822307"/>
                <a:gd name="connsiteX58" fmla="*/ 150130 w 1318286"/>
                <a:gd name="connsiteY58" fmla="*/ 78210 h 822307"/>
                <a:gd name="connsiteX59" fmla="*/ 155625 w 1318286"/>
                <a:gd name="connsiteY59" fmla="*/ 58812 h 822307"/>
                <a:gd name="connsiteX60" fmla="*/ 199650 w 1318286"/>
                <a:gd name="connsiteY60" fmla="*/ 22042 h 822307"/>
                <a:gd name="connsiteX61" fmla="*/ 205333 w 1318286"/>
                <a:gd name="connsiteY61" fmla="*/ 21065 h 822307"/>
                <a:gd name="connsiteX62" fmla="*/ 241981 w 1318286"/>
                <a:gd name="connsiteY62" fmla="*/ 12220 h 822307"/>
                <a:gd name="connsiteX63" fmla="*/ 380983 w 1318286"/>
                <a:gd name="connsiteY63" fmla="*/ 267 h 822307"/>
                <a:gd name="connsiteX64" fmla="*/ 517153 w 1318286"/>
                <a:gd name="connsiteY64" fmla="*/ 19922 h 822307"/>
                <a:gd name="connsiteX65" fmla="*/ 548943 w 1318286"/>
                <a:gd name="connsiteY65" fmla="*/ 29383 h 822307"/>
                <a:gd name="connsiteX66" fmla="*/ 572035 w 1318286"/>
                <a:gd name="connsiteY66" fmla="*/ 24649 h 822307"/>
                <a:gd name="connsiteX67" fmla="*/ 670688 w 1318286"/>
                <a:gd name="connsiteY67" fmla="*/ 16840 h 822307"/>
                <a:gd name="connsiteX68" fmla="*/ 948758 w 1318286"/>
                <a:gd name="connsiteY68" fmla="*/ 91751 h 822307"/>
                <a:gd name="connsiteX69" fmla="*/ 965169 w 1318286"/>
                <a:gd name="connsiteY69" fmla="*/ 104288 h 822307"/>
                <a:gd name="connsiteX70" fmla="*/ 1173157 w 1318286"/>
                <a:gd name="connsiteY70" fmla="*/ 153171 h 822307"/>
                <a:gd name="connsiteX71" fmla="*/ 1318286 w 1318286"/>
                <a:gd name="connsiteY71" fmla="*/ 383441 h 822307"/>
                <a:gd name="connsiteX0" fmla="*/ 1173157 w 1318286"/>
                <a:gd name="connsiteY0" fmla="*/ 469155 h 822307"/>
                <a:gd name="connsiteX1" fmla="*/ 969125 w 1318286"/>
                <a:gd name="connsiteY1" fmla="*/ 403295 h 822307"/>
                <a:gd name="connsiteX2" fmla="*/ 964645 w 1318286"/>
                <a:gd name="connsiteY2" fmla="*/ 414908 h 822307"/>
                <a:gd name="connsiteX3" fmla="*/ 876993 w 1318286"/>
                <a:gd name="connsiteY3" fmla="*/ 535287 h 822307"/>
                <a:gd name="connsiteX4" fmla="*/ 874937 w 1318286"/>
                <a:gd name="connsiteY4" fmla="*/ 537064 h 822307"/>
                <a:gd name="connsiteX5" fmla="*/ 874926 w 1318286"/>
                <a:gd name="connsiteY5" fmla="*/ 539473 h 822307"/>
                <a:gd name="connsiteX6" fmla="*/ 802656 w 1318286"/>
                <a:gd name="connsiteY6" fmla="*/ 774802 h 822307"/>
                <a:gd name="connsiteX7" fmla="*/ 801982 w 1318286"/>
                <a:gd name="connsiteY7" fmla="*/ 774396 h 822307"/>
                <a:gd name="connsiteX8" fmla="*/ 797337 w 1318286"/>
                <a:gd name="connsiteY8" fmla="*/ 782230 h 822307"/>
                <a:gd name="connsiteX9" fmla="*/ 785335 w 1318286"/>
                <a:gd name="connsiteY9" fmla="*/ 795487 h 822307"/>
                <a:gd name="connsiteX10" fmla="*/ 660630 w 1318286"/>
                <a:gd name="connsiteY10" fmla="*/ 789132 h 822307"/>
                <a:gd name="connsiteX11" fmla="*/ 646114 w 1318286"/>
                <a:gd name="connsiteY11" fmla="*/ 692609 h 822307"/>
                <a:gd name="connsiteX12" fmla="*/ 651438 w 1318286"/>
                <a:gd name="connsiteY12" fmla="*/ 683631 h 822307"/>
                <a:gd name="connsiteX13" fmla="*/ 651207 w 1318286"/>
                <a:gd name="connsiteY13" fmla="*/ 683491 h 822307"/>
                <a:gd name="connsiteX14" fmla="*/ 696117 w 1318286"/>
                <a:gd name="connsiteY14" fmla="*/ 470245 h 822307"/>
                <a:gd name="connsiteX15" fmla="*/ 693155 w 1318286"/>
                <a:gd name="connsiteY15" fmla="*/ 454285 h 822307"/>
                <a:gd name="connsiteX16" fmla="*/ 671732 w 1318286"/>
                <a:gd name="connsiteY16" fmla="*/ 458667 h 822307"/>
                <a:gd name="connsiteX17" fmla="*/ 407304 w 1318286"/>
                <a:gd name="connsiteY17" fmla="*/ 723490 h 822307"/>
                <a:gd name="connsiteX18" fmla="*/ 401713 w 1318286"/>
                <a:gd name="connsiteY18" fmla="*/ 751454 h 822307"/>
                <a:gd name="connsiteX19" fmla="*/ 401477 w 1318286"/>
                <a:gd name="connsiteY19" fmla="*/ 756243 h 822307"/>
                <a:gd name="connsiteX20" fmla="*/ 397750 w 1318286"/>
                <a:gd name="connsiteY20" fmla="*/ 771194 h 822307"/>
                <a:gd name="connsiteX21" fmla="*/ 302707 w 1318286"/>
                <a:gd name="connsiteY21" fmla="*/ 818138 h 822307"/>
                <a:gd name="connsiteX22" fmla="*/ 254948 w 1318286"/>
                <a:gd name="connsiteY22" fmla="*/ 736661 h 822307"/>
                <a:gd name="connsiteX23" fmla="*/ 256270 w 1318286"/>
                <a:gd name="connsiteY23" fmla="*/ 731356 h 822307"/>
                <a:gd name="connsiteX24" fmla="*/ 256199 w 1318286"/>
                <a:gd name="connsiteY24" fmla="*/ 731345 h 822307"/>
                <a:gd name="connsiteX25" fmla="*/ 264763 w 1318286"/>
                <a:gd name="connsiteY25" fmla="*/ 688509 h 822307"/>
                <a:gd name="connsiteX26" fmla="*/ 276781 w 1318286"/>
                <a:gd name="connsiteY26" fmla="*/ 647112 h 822307"/>
                <a:gd name="connsiteX27" fmla="*/ 390099 w 1318286"/>
                <a:gd name="connsiteY27" fmla="*/ 459372 h 822307"/>
                <a:gd name="connsiteX28" fmla="*/ 411728 w 1318286"/>
                <a:gd name="connsiteY28" fmla="*/ 438953 h 822307"/>
                <a:gd name="connsiteX29" fmla="*/ 385461 w 1318286"/>
                <a:gd name="connsiteY29" fmla="*/ 455208 h 822307"/>
                <a:gd name="connsiteX30" fmla="*/ 225380 w 1318286"/>
                <a:gd name="connsiteY30" fmla="*/ 647942 h 822307"/>
                <a:gd name="connsiteX31" fmla="*/ 224823 w 1318286"/>
                <a:gd name="connsiteY31" fmla="*/ 647701 h 822307"/>
                <a:gd name="connsiteX32" fmla="*/ 220670 w 1318286"/>
                <a:gd name="connsiteY32" fmla="*/ 658767 h 822307"/>
                <a:gd name="connsiteX33" fmla="*/ 128208 w 1318286"/>
                <a:gd name="connsiteY33" fmla="*/ 702113 h 822307"/>
                <a:gd name="connsiteX34" fmla="*/ 72541 w 1318286"/>
                <a:gd name="connsiteY34" fmla="*/ 601881 h 822307"/>
                <a:gd name="connsiteX35" fmla="*/ 78403 w 1318286"/>
                <a:gd name="connsiteY35" fmla="*/ 586258 h 822307"/>
                <a:gd name="connsiteX36" fmla="*/ 80406 w 1318286"/>
                <a:gd name="connsiteY36" fmla="*/ 583018 h 822307"/>
                <a:gd name="connsiteX37" fmla="*/ 101589 w 1318286"/>
                <a:gd name="connsiteY37" fmla="*/ 539257 h 822307"/>
                <a:gd name="connsiteX38" fmla="*/ 338864 w 1318286"/>
                <a:gd name="connsiteY38" fmla="*/ 297383 h 822307"/>
                <a:gd name="connsiteX39" fmla="*/ 357647 w 1318286"/>
                <a:gd name="connsiteY39" fmla="*/ 287949 h 822307"/>
                <a:gd name="connsiteX40" fmla="*/ 343458 w 1318286"/>
                <a:gd name="connsiteY40" fmla="*/ 292335 h 822307"/>
                <a:gd name="connsiteX41" fmla="*/ 161922 w 1318286"/>
                <a:gd name="connsiteY41" fmla="*/ 410919 h 822307"/>
                <a:gd name="connsiteX42" fmla="*/ 139708 w 1318286"/>
                <a:gd name="connsiteY42" fmla="*/ 436843 h 822307"/>
                <a:gd name="connsiteX43" fmla="*/ 135534 w 1318286"/>
                <a:gd name="connsiteY43" fmla="*/ 443311 h 822307"/>
                <a:gd name="connsiteX44" fmla="*/ 56630 w 1318286"/>
                <a:gd name="connsiteY44" fmla="*/ 468337 h 822307"/>
                <a:gd name="connsiteX45" fmla="*/ 2421 w 1318286"/>
                <a:gd name="connsiteY45" fmla="*/ 378221 h 822307"/>
                <a:gd name="connsiteX46" fmla="*/ 15522 w 1318286"/>
                <a:gd name="connsiteY46" fmla="*/ 352307 h 822307"/>
                <a:gd name="connsiteX47" fmla="*/ 18352 w 1318286"/>
                <a:gd name="connsiteY47" fmla="*/ 349413 h 822307"/>
                <a:gd name="connsiteX48" fmla="*/ 53052 w 1318286"/>
                <a:gd name="connsiteY48" fmla="*/ 308919 h 822307"/>
                <a:gd name="connsiteX49" fmla="*/ 327829 w 1318286"/>
                <a:gd name="connsiteY49" fmla="*/ 140770 h 822307"/>
                <a:gd name="connsiteX50" fmla="*/ 343304 w 1318286"/>
                <a:gd name="connsiteY50" fmla="*/ 137044 h 822307"/>
                <a:gd name="connsiteX51" fmla="*/ 345517 w 1318286"/>
                <a:gd name="connsiteY51" fmla="*/ 134420 h 822307"/>
                <a:gd name="connsiteX52" fmla="*/ 330628 w 1318286"/>
                <a:gd name="connsiteY52" fmla="*/ 134954 h 822307"/>
                <a:gd name="connsiteX53" fmla="*/ 268693 w 1318286"/>
                <a:gd name="connsiteY53" fmla="*/ 143365 h 822307"/>
                <a:gd name="connsiteX54" fmla="*/ 241534 w 1318286"/>
                <a:gd name="connsiteY54" fmla="*/ 149919 h 822307"/>
                <a:gd name="connsiteX55" fmla="*/ 238463 w 1318286"/>
                <a:gd name="connsiteY55" fmla="*/ 151081 h 822307"/>
                <a:gd name="connsiteX56" fmla="*/ 211000 w 1318286"/>
                <a:gd name="connsiteY56" fmla="*/ 153057 h 822307"/>
                <a:gd name="connsiteX57" fmla="*/ 150130 w 1318286"/>
                <a:gd name="connsiteY57" fmla="*/ 78210 h 822307"/>
                <a:gd name="connsiteX58" fmla="*/ 155625 w 1318286"/>
                <a:gd name="connsiteY58" fmla="*/ 58812 h 822307"/>
                <a:gd name="connsiteX59" fmla="*/ 199650 w 1318286"/>
                <a:gd name="connsiteY59" fmla="*/ 22042 h 822307"/>
                <a:gd name="connsiteX60" fmla="*/ 205333 w 1318286"/>
                <a:gd name="connsiteY60" fmla="*/ 21065 h 822307"/>
                <a:gd name="connsiteX61" fmla="*/ 241981 w 1318286"/>
                <a:gd name="connsiteY61" fmla="*/ 12220 h 822307"/>
                <a:gd name="connsiteX62" fmla="*/ 380983 w 1318286"/>
                <a:gd name="connsiteY62" fmla="*/ 267 h 822307"/>
                <a:gd name="connsiteX63" fmla="*/ 517153 w 1318286"/>
                <a:gd name="connsiteY63" fmla="*/ 19922 h 822307"/>
                <a:gd name="connsiteX64" fmla="*/ 548943 w 1318286"/>
                <a:gd name="connsiteY64" fmla="*/ 29383 h 822307"/>
                <a:gd name="connsiteX65" fmla="*/ 572035 w 1318286"/>
                <a:gd name="connsiteY65" fmla="*/ 24649 h 822307"/>
                <a:gd name="connsiteX66" fmla="*/ 670688 w 1318286"/>
                <a:gd name="connsiteY66" fmla="*/ 16840 h 822307"/>
                <a:gd name="connsiteX67" fmla="*/ 948758 w 1318286"/>
                <a:gd name="connsiteY67" fmla="*/ 91751 h 822307"/>
                <a:gd name="connsiteX68" fmla="*/ 965169 w 1318286"/>
                <a:gd name="connsiteY68" fmla="*/ 104288 h 822307"/>
                <a:gd name="connsiteX69" fmla="*/ 1173157 w 1318286"/>
                <a:gd name="connsiteY69" fmla="*/ 153171 h 822307"/>
                <a:gd name="connsiteX70" fmla="*/ 1318286 w 1318286"/>
                <a:gd name="connsiteY70" fmla="*/ 383441 h 822307"/>
                <a:gd name="connsiteX0" fmla="*/ 1173157 w 1173157"/>
                <a:gd name="connsiteY0" fmla="*/ 469155 h 822307"/>
                <a:gd name="connsiteX1" fmla="*/ 969125 w 1173157"/>
                <a:gd name="connsiteY1" fmla="*/ 403295 h 822307"/>
                <a:gd name="connsiteX2" fmla="*/ 964645 w 1173157"/>
                <a:gd name="connsiteY2" fmla="*/ 414908 h 822307"/>
                <a:gd name="connsiteX3" fmla="*/ 876993 w 1173157"/>
                <a:gd name="connsiteY3" fmla="*/ 535287 h 822307"/>
                <a:gd name="connsiteX4" fmla="*/ 874937 w 1173157"/>
                <a:gd name="connsiteY4" fmla="*/ 537064 h 822307"/>
                <a:gd name="connsiteX5" fmla="*/ 874926 w 1173157"/>
                <a:gd name="connsiteY5" fmla="*/ 539473 h 822307"/>
                <a:gd name="connsiteX6" fmla="*/ 802656 w 1173157"/>
                <a:gd name="connsiteY6" fmla="*/ 774802 h 822307"/>
                <a:gd name="connsiteX7" fmla="*/ 801982 w 1173157"/>
                <a:gd name="connsiteY7" fmla="*/ 774396 h 822307"/>
                <a:gd name="connsiteX8" fmla="*/ 797337 w 1173157"/>
                <a:gd name="connsiteY8" fmla="*/ 782230 h 822307"/>
                <a:gd name="connsiteX9" fmla="*/ 785335 w 1173157"/>
                <a:gd name="connsiteY9" fmla="*/ 795487 h 822307"/>
                <a:gd name="connsiteX10" fmla="*/ 660630 w 1173157"/>
                <a:gd name="connsiteY10" fmla="*/ 789132 h 822307"/>
                <a:gd name="connsiteX11" fmla="*/ 646114 w 1173157"/>
                <a:gd name="connsiteY11" fmla="*/ 692609 h 822307"/>
                <a:gd name="connsiteX12" fmla="*/ 651438 w 1173157"/>
                <a:gd name="connsiteY12" fmla="*/ 683631 h 822307"/>
                <a:gd name="connsiteX13" fmla="*/ 651207 w 1173157"/>
                <a:gd name="connsiteY13" fmla="*/ 683491 h 822307"/>
                <a:gd name="connsiteX14" fmla="*/ 696117 w 1173157"/>
                <a:gd name="connsiteY14" fmla="*/ 470245 h 822307"/>
                <a:gd name="connsiteX15" fmla="*/ 693155 w 1173157"/>
                <a:gd name="connsiteY15" fmla="*/ 454285 h 822307"/>
                <a:gd name="connsiteX16" fmla="*/ 671732 w 1173157"/>
                <a:gd name="connsiteY16" fmla="*/ 458667 h 822307"/>
                <a:gd name="connsiteX17" fmla="*/ 407304 w 1173157"/>
                <a:gd name="connsiteY17" fmla="*/ 723490 h 822307"/>
                <a:gd name="connsiteX18" fmla="*/ 401713 w 1173157"/>
                <a:gd name="connsiteY18" fmla="*/ 751454 h 822307"/>
                <a:gd name="connsiteX19" fmla="*/ 401477 w 1173157"/>
                <a:gd name="connsiteY19" fmla="*/ 756243 h 822307"/>
                <a:gd name="connsiteX20" fmla="*/ 397750 w 1173157"/>
                <a:gd name="connsiteY20" fmla="*/ 771194 h 822307"/>
                <a:gd name="connsiteX21" fmla="*/ 302707 w 1173157"/>
                <a:gd name="connsiteY21" fmla="*/ 818138 h 822307"/>
                <a:gd name="connsiteX22" fmla="*/ 254948 w 1173157"/>
                <a:gd name="connsiteY22" fmla="*/ 736661 h 822307"/>
                <a:gd name="connsiteX23" fmla="*/ 256270 w 1173157"/>
                <a:gd name="connsiteY23" fmla="*/ 731356 h 822307"/>
                <a:gd name="connsiteX24" fmla="*/ 256199 w 1173157"/>
                <a:gd name="connsiteY24" fmla="*/ 731345 h 822307"/>
                <a:gd name="connsiteX25" fmla="*/ 264763 w 1173157"/>
                <a:gd name="connsiteY25" fmla="*/ 688509 h 822307"/>
                <a:gd name="connsiteX26" fmla="*/ 276781 w 1173157"/>
                <a:gd name="connsiteY26" fmla="*/ 647112 h 822307"/>
                <a:gd name="connsiteX27" fmla="*/ 390099 w 1173157"/>
                <a:gd name="connsiteY27" fmla="*/ 459372 h 822307"/>
                <a:gd name="connsiteX28" fmla="*/ 411728 w 1173157"/>
                <a:gd name="connsiteY28" fmla="*/ 438953 h 822307"/>
                <a:gd name="connsiteX29" fmla="*/ 385461 w 1173157"/>
                <a:gd name="connsiteY29" fmla="*/ 455208 h 822307"/>
                <a:gd name="connsiteX30" fmla="*/ 225380 w 1173157"/>
                <a:gd name="connsiteY30" fmla="*/ 647942 h 822307"/>
                <a:gd name="connsiteX31" fmla="*/ 224823 w 1173157"/>
                <a:gd name="connsiteY31" fmla="*/ 647701 h 822307"/>
                <a:gd name="connsiteX32" fmla="*/ 220670 w 1173157"/>
                <a:gd name="connsiteY32" fmla="*/ 658767 h 822307"/>
                <a:gd name="connsiteX33" fmla="*/ 128208 w 1173157"/>
                <a:gd name="connsiteY33" fmla="*/ 702113 h 822307"/>
                <a:gd name="connsiteX34" fmla="*/ 72541 w 1173157"/>
                <a:gd name="connsiteY34" fmla="*/ 601881 h 822307"/>
                <a:gd name="connsiteX35" fmla="*/ 78403 w 1173157"/>
                <a:gd name="connsiteY35" fmla="*/ 586258 h 822307"/>
                <a:gd name="connsiteX36" fmla="*/ 80406 w 1173157"/>
                <a:gd name="connsiteY36" fmla="*/ 583018 h 822307"/>
                <a:gd name="connsiteX37" fmla="*/ 101589 w 1173157"/>
                <a:gd name="connsiteY37" fmla="*/ 539257 h 822307"/>
                <a:gd name="connsiteX38" fmla="*/ 338864 w 1173157"/>
                <a:gd name="connsiteY38" fmla="*/ 297383 h 822307"/>
                <a:gd name="connsiteX39" fmla="*/ 357647 w 1173157"/>
                <a:gd name="connsiteY39" fmla="*/ 287949 h 822307"/>
                <a:gd name="connsiteX40" fmla="*/ 343458 w 1173157"/>
                <a:gd name="connsiteY40" fmla="*/ 292335 h 822307"/>
                <a:gd name="connsiteX41" fmla="*/ 161922 w 1173157"/>
                <a:gd name="connsiteY41" fmla="*/ 410919 h 822307"/>
                <a:gd name="connsiteX42" fmla="*/ 139708 w 1173157"/>
                <a:gd name="connsiteY42" fmla="*/ 436843 h 822307"/>
                <a:gd name="connsiteX43" fmla="*/ 135534 w 1173157"/>
                <a:gd name="connsiteY43" fmla="*/ 443311 h 822307"/>
                <a:gd name="connsiteX44" fmla="*/ 56630 w 1173157"/>
                <a:gd name="connsiteY44" fmla="*/ 468337 h 822307"/>
                <a:gd name="connsiteX45" fmla="*/ 2421 w 1173157"/>
                <a:gd name="connsiteY45" fmla="*/ 378221 h 822307"/>
                <a:gd name="connsiteX46" fmla="*/ 15522 w 1173157"/>
                <a:gd name="connsiteY46" fmla="*/ 352307 h 822307"/>
                <a:gd name="connsiteX47" fmla="*/ 18352 w 1173157"/>
                <a:gd name="connsiteY47" fmla="*/ 349413 h 822307"/>
                <a:gd name="connsiteX48" fmla="*/ 53052 w 1173157"/>
                <a:gd name="connsiteY48" fmla="*/ 308919 h 822307"/>
                <a:gd name="connsiteX49" fmla="*/ 327829 w 1173157"/>
                <a:gd name="connsiteY49" fmla="*/ 140770 h 822307"/>
                <a:gd name="connsiteX50" fmla="*/ 343304 w 1173157"/>
                <a:gd name="connsiteY50" fmla="*/ 137044 h 822307"/>
                <a:gd name="connsiteX51" fmla="*/ 345517 w 1173157"/>
                <a:gd name="connsiteY51" fmla="*/ 134420 h 822307"/>
                <a:gd name="connsiteX52" fmla="*/ 330628 w 1173157"/>
                <a:gd name="connsiteY52" fmla="*/ 134954 h 822307"/>
                <a:gd name="connsiteX53" fmla="*/ 268693 w 1173157"/>
                <a:gd name="connsiteY53" fmla="*/ 143365 h 822307"/>
                <a:gd name="connsiteX54" fmla="*/ 241534 w 1173157"/>
                <a:gd name="connsiteY54" fmla="*/ 149919 h 822307"/>
                <a:gd name="connsiteX55" fmla="*/ 238463 w 1173157"/>
                <a:gd name="connsiteY55" fmla="*/ 151081 h 822307"/>
                <a:gd name="connsiteX56" fmla="*/ 211000 w 1173157"/>
                <a:gd name="connsiteY56" fmla="*/ 153057 h 822307"/>
                <a:gd name="connsiteX57" fmla="*/ 150130 w 1173157"/>
                <a:gd name="connsiteY57" fmla="*/ 78210 h 822307"/>
                <a:gd name="connsiteX58" fmla="*/ 155625 w 1173157"/>
                <a:gd name="connsiteY58" fmla="*/ 58812 h 822307"/>
                <a:gd name="connsiteX59" fmla="*/ 199650 w 1173157"/>
                <a:gd name="connsiteY59" fmla="*/ 22042 h 822307"/>
                <a:gd name="connsiteX60" fmla="*/ 205333 w 1173157"/>
                <a:gd name="connsiteY60" fmla="*/ 21065 h 822307"/>
                <a:gd name="connsiteX61" fmla="*/ 241981 w 1173157"/>
                <a:gd name="connsiteY61" fmla="*/ 12220 h 822307"/>
                <a:gd name="connsiteX62" fmla="*/ 380983 w 1173157"/>
                <a:gd name="connsiteY62" fmla="*/ 267 h 822307"/>
                <a:gd name="connsiteX63" fmla="*/ 517153 w 1173157"/>
                <a:gd name="connsiteY63" fmla="*/ 19922 h 822307"/>
                <a:gd name="connsiteX64" fmla="*/ 548943 w 1173157"/>
                <a:gd name="connsiteY64" fmla="*/ 29383 h 822307"/>
                <a:gd name="connsiteX65" fmla="*/ 572035 w 1173157"/>
                <a:gd name="connsiteY65" fmla="*/ 24649 h 822307"/>
                <a:gd name="connsiteX66" fmla="*/ 670688 w 1173157"/>
                <a:gd name="connsiteY66" fmla="*/ 16840 h 822307"/>
                <a:gd name="connsiteX67" fmla="*/ 948758 w 1173157"/>
                <a:gd name="connsiteY67" fmla="*/ 91751 h 822307"/>
                <a:gd name="connsiteX68" fmla="*/ 965169 w 1173157"/>
                <a:gd name="connsiteY68" fmla="*/ 104288 h 822307"/>
                <a:gd name="connsiteX69" fmla="*/ 1173157 w 1173157"/>
                <a:gd name="connsiteY69" fmla="*/ 153171 h 822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</a:cxnLst>
              <a:rect l="l" t="t" r="r" b="b"/>
              <a:pathLst>
                <a:path w="1173157" h="822307">
                  <a:moveTo>
                    <a:pt x="1173157" y="469155"/>
                  </a:moveTo>
                  <a:lnTo>
                    <a:pt x="969125" y="403295"/>
                  </a:lnTo>
                  <a:lnTo>
                    <a:pt x="964645" y="414908"/>
                  </a:lnTo>
                  <a:cubicBezTo>
                    <a:pt x="945291" y="458852"/>
                    <a:pt x="915223" y="499756"/>
                    <a:pt x="876993" y="535287"/>
                  </a:cubicBezTo>
                  <a:lnTo>
                    <a:pt x="874937" y="537064"/>
                  </a:lnTo>
                  <a:cubicBezTo>
                    <a:pt x="874933" y="537867"/>
                    <a:pt x="874930" y="538670"/>
                    <a:pt x="874926" y="539473"/>
                  </a:cubicBezTo>
                  <a:cubicBezTo>
                    <a:pt x="870536" y="621648"/>
                    <a:pt x="846210" y="702564"/>
                    <a:pt x="802656" y="774802"/>
                  </a:cubicBezTo>
                  <a:lnTo>
                    <a:pt x="801982" y="774396"/>
                  </a:lnTo>
                  <a:lnTo>
                    <a:pt x="797337" y="782230"/>
                  </a:lnTo>
                  <a:cubicBezTo>
                    <a:pt x="793861" y="786955"/>
                    <a:pt x="789858" y="791402"/>
                    <a:pt x="785335" y="795487"/>
                  </a:cubicBezTo>
                  <a:cubicBezTo>
                    <a:pt x="749149" y="828169"/>
                    <a:pt x="693316" y="825323"/>
                    <a:pt x="660630" y="789132"/>
                  </a:cubicBezTo>
                  <a:cubicBezTo>
                    <a:pt x="636115" y="761988"/>
                    <a:pt x="631583" y="723796"/>
                    <a:pt x="646114" y="692609"/>
                  </a:cubicBezTo>
                  <a:lnTo>
                    <a:pt x="651438" y="683631"/>
                  </a:lnTo>
                  <a:lnTo>
                    <a:pt x="651207" y="683491"/>
                  </a:lnTo>
                  <a:cubicBezTo>
                    <a:pt x="690155" y="618892"/>
                    <a:pt x="705521" y="543649"/>
                    <a:pt x="696117" y="470245"/>
                  </a:cubicBezTo>
                  <a:lnTo>
                    <a:pt x="693155" y="454285"/>
                  </a:lnTo>
                  <a:lnTo>
                    <a:pt x="671732" y="458667"/>
                  </a:lnTo>
                  <a:cubicBezTo>
                    <a:pt x="542030" y="490626"/>
                    <a:pt x="439410" y="592360"/>
                    <a:pt x="407304" y="723490"/>
                  </a:cubicBezTo>
                  <a:lnTo>
                    <a:pt x="401713" y="751454"/>
                  </a:lnTo>
                  <a:cubicBezTo>
                    <a:pt x="401634" y="753050"/>
                    <a:pt x="401556" y="754647"/>
                    <a:pt x="401477" y="756243"/>
                  </a:cubicBezTo>
                  <a:cubicBezTo>
                    <a:pt x="400743" y="761240"/>
                    <a:pt x="399511" y="766245"/>
                    <a:pt x="397750" y="771194"/>
                  </a:cubicBezTo>
                  <a:cubicBezTo>
                    <a:pt x="383664" y="810784"/>
                    <a:pt x="341111" y="831802"/>
                    <a:pt x="302707" y="818138"/>
                  </a:cubicBezTo>
                  <a:cubicBezTo>
                    <a:pt x="269103" y="806181"/>
                    <a:pt x="249809" y="771634"/>
                    <a:pt x="254948" y="736661"/>
                  </a:cubicBezTo>
                  <a:lnTo>
                    <a:pt x="256270" y="731356"/>
                  </a:lnTo>
                  <a:cubicBezTo>
                    <a:pt x="256246" y="731352"/>
                    <a:pt x="256223" y="731349"/>
                    <a:pt x="256199" y="731345"/>
                  </a:cubicBezTo>
                  <a:cubicBezTo>
                    <a:pt x="258460" y="716843"/>
                    <a:pt x="261324" y="702556"/>
                    <a:pt x="264763" y="688509"/>
                  </a:cubicBezTo>
                  <a:cubicBezTo>
                    <a:pt x="268202" y="674462"/>
                    <a:pt x="272217" y="660655"/>
                    <a:pt x="276781" y="647112"/>
                  </a:cubicBezTo>
                  <a:cubicBezTo>
                    <a:pt x="300738" y="576016"/>
                    <a:pt x="339813" y="512224"/>
                    <a:pt x="390099" y="459372"/>
                  </a:cubicBezTo>
                  <a:lnTo>
                    <a:pt x="411728" y="438953"/>
                  </a:lnTo>
                  <a:lnTo>
                    <a:pt x="385461" y="455208"/>
                  </a:lnTo>
                  <a:cubicBezTo>
                    <a:pt x="316536" y="501741"/>
                    <a:pt x="260230" y="567651"/>
                    <a:pt x="225380" y="647942"/>
                  </a:cubicBezTo>
                  <a:lnTo>
                    <a:pt x="224823" y="647701"/>
                  </a:lnTo>
                  <a:lnTo>
                    <a:pt x="220670" y="658767"/>
                  </a:lnTo>
                  <a:cubicBezTo>
                    <a:pt x="203771" y="693116"/>
                    <a:pt x="165417" y="712083"/>
                    <a:pt x="128208" y="702113"/>
                  </a:cubicBezTo>
                  <a:cubicBezTo>
                    <a:pt x="85684" y="690719"/>
                    <a:pt x="60762" y="645844"/>
                    <a:pt x="72541" y="601881"/>
                  </a:cubicBezTo>
                  <a:cubicBezTo>
                    <a:pt x="74014" y="596387"/>
                    <a:pt x="75990" y="591166"/>
                    <a:pt x="78403" y="586258"/>
                  </a:cubicBezTo>
                  <a:lnTo>
                    <a:pt x="80406" y="583018"/>
                  </a:lnTo>
                  <a:lnTo>
                    <a:pt x="101589" y="539257"/>
                  </a:lnTo>
                  <a:cubicBezTo>
                    <a:pt x="157119" y="435710"/>
                    <a:pt x="240256" y="352799"/>
                    <a:pt x="338864" y="297383"/>
                  </a:cubicBezTo>
                  <a:lnTo>
                    <a:pt x="357647" y="287949"/>
                  </a:lnTo>
                  <a:lnTo>
                    <a:pt x="343458" y="292335"/>
                  </a:lnTo>
                  <a:cubicBezTo>
                    <a:pt x="275650" y="316246"/>
                    <a:pt x="213088" y="356241"/>
                    <a:pt x="161922" y="410919"/>
                  </a:cubicBezTo>
                  <a:lnTo>
                    <a:pt x="139708" y="436843"/>
                  </a:lnTo>
                  <a:lnTo>
                    <a:pt x="135534" y="443311"/>
                  </a:lnTo>
                  <a:cubicBezTo>
                    <a:pt x="117653" y="465651"/>
                    <a:pt x="86912" y="476451"/>
                    <a:pt x="56630" y="468337"/>
                  </a:cubicBezTo>
                  <a:cubicBezTo>
                    <a:pt x="16254" y="457518"/>
                    <a:pt x="-8016" y="417171"/>
                    <a:pt x="2421" y="378221"/>
                  </a:cubicBezTo>
                  <a:cubicBezTo>
                    <a:pt x="5030" y="368482"/>
                    <a:pt x="9561" y="359754"/>
                    <a:pt x="15522" y="352307"/>
                  </a:cubicBezTo>
                  <a:lnTo>
                    <a:pt x="18352" y="349413"/>
                  </a:lnTo>
                  <a:lnTo>
                    <a:pt x="53052" y="308919"/>
                  </a:lnTo>
                  <a:cubicBezTo>
                    <a:pt x="129389" y="227342"/>
                    <a:pt x="224850" y="170410"/>
                    <a:pt x="327829" y="140770"/>
                  </a:cubicBezTo>
                  <a:lnTo>
                    <a:pt x="343304" y="137044"/>
                  </a:lnTo>
                  <a:lnTo>
                    <a:pt x="345517" y="134420"/>
                  </a:lnTo>
                  <a:lnTo>
                    <a:pt x="330628" y="134954"/>
                  </a:lnTo>
                  <a:cubicBezTo>
                    <a:pt x="309965" y="136377"/>
                    <a:pt x="289277" y="139167"/>
                    <a:pt x="268693" y="143365"/>
                  </a:cubicBezTo>
                  <a:lnTo>
                    <a:pt x="241534" y="149919"/>
                  </a:lnTo>
                  <a:lnTo>
                    <a:pt x="238463" y="151081"/>
                  </a:lnTo>
                  <a:cubicBezTo>
                    <a:pt x="229808" y="153447"/>
                    <a:pt x="220516" y="154210"/>
                    <a:pt x="211000" y="153057"/>
                  </a:cubicBezTo>
                  <a:cubicBezTo>
                    <a:pt x="172932" y="148444"/>
                    <a:pt x="145681" y="114935"/>
                    <a:pt x="150130" y="78210"/>
                  </a:cubicBezTo>
                  <a:cubicBezTo>
                    <a:pt x="150965" y="71325"/>
                    <a:pt x="152853" y="64815"/>
                    <a:pt x="155625" y="58812"/>
                  </a:cubicBezTo>
                  <a:cubicBezTo>
                    <a:pt x="163936" y="40805"/>
                    <a:pt x="180179" y="27365"/>
                    <a:pt x="199650" y="22042"/>
                  </a:cubicBezTo>
                  <a:lnTo>
                    <a:pt x="205333" y="21065"/>
                  </a:lnTo>
                  <a:lnTo>
                    <a:pt x="241981" y="12220"/>
                  </a:lnTo>
                  <a:cubicBezTo>
                    <a:pt x="288201" y="2795"/>
                    <a:pt x="334828" y="-1103"/>
                    <a:pt x="380983" y="267"/>
                  </a:cubicBezTo>
                  <a:cubicBezTo>
                    <a:pt x="427138" y="1637"/>
                    <a:pt x="472821" y="8276"/>
                    <a:pt x="517153" y="19922"/>
                  </a:cubicBezTo>
                  <a:lnTo>
                    <a:pt x="548943" y="29383"/>
                  </a:lnTo>
                  <a:lnTo>
                    <a:pt x="572035" y="24649"/>
                  </a:lnTo>
                  <a:cubicBezTo>
                    <a:pt x="603388" y="19562"/>
                    <a:pt x="636482" y="16839"/>
                    <a:pt x="670688" y="16840"/>
                  </a:cubicBezTo>
                  <a:cubicBezTo>
                    <a:pt x="782637" y="16839"/>
                    <a:pt x="882663" y="46001"/>
                    <a:pt x="948758" y="91751"/>
                  </a:cubicBezTo>
                  <a:lnTo>
                    <a:pt x="965169" y="104288"/>
                  </a:lnTo>
                  <a:lnTo>
                    <a:pt x="1173157" y="153171"/>
                  </a:lnTo>
                </a:path>
              </a:pathLst>
            </a:custGeom>
            <a:solidFill>
              <a:srgbClr val="FFCC66"/>
            </a:solidFill>
            <a:ln w="38100" cap="rnd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0" name="フリーフォーム: 図形 69">
              <a:extLst>
                <a:ext uri="{FF2B5EF4-FFF2-40B4-BE49-F238E27FC236}">
                  <a16:creationId xmlns:a16="http://schemas.microsoft.com/office/drawing/2014/main" id="{E0BA6192-F572-6127-61F6-E3CDFB622215}"/>
                </a:ext>
              </a:extLst>
            </p:cNvPr>
            <p:cNvSpPr/>
            <p:nvPr/>
          </p:nvSpPr>
          <p:spPr bwMode="auto">
            <a:xfrm>
              <a:off x="-3367370" y="3559790"/>
              <a:ext cx="2134758" cy="2134758"/>
            </a:xfrm>
            <a:custGeom>
              <a:avLst/>
              <a:gdLst>
                <a:gd name="connsiteX0" fmla="*/ 123968 w 2306729"/>
                <a:gd name="connsiteY0" fmla="*/ 0 h 2306729"/>
                <a:gd name="connsiteX1" fmla="*/ 2306729 w 2306729"/>
                <a:gd name="connsiteY1" fmla="*/ 2182762 h 2306729"/>
                <a:gd name="connsiteX2" fmla="*/ 2182761 w 2306729"/>
                <a:gd name="connsiteY2" fmla="*/ 2306729 h 2306729"/>
                <a:gd name="connsiteX3" fmla="*/ 0 w 2306729"/>
                <a:gd name="connsiteY3" fmla="*/ 123968 h 2306729"/>
                <a:gd name="connsiteX4" fmla="*/ 123968 w 2306729"/>
                <a:gd name="connsiteY4" fmla="*/ 0 h 23067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06729" h="2306729">
                  <a:moveTo>
                    <a:pt x="123968" y="0"/>
                  </a:moveTo>
                  <a:lnTo>
                    <a:pt x="2306729" y="2182762"/>
                  </a:lnTo>
                  <a:lnTo>
                    <a:pt x="2182761" y="2306729"/>
                  </a:lnTo>
                  <a:lnTo>
                    <a:pt x="0" y="123968"/>
                  </a:lnTo>
                  <a:lnTo>
                    <a:pt x="123968" y="0"/>
                  </a:lnTo>
                  <a:close/>
                </a:path>
              </a:pathLst>
            </a:custGeom>
            <a:solidFill>
              <a:srgbClr val="FF0000">
                <a:alpha val="50000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95" name="グループ化 94">
            <a:extLst>
              <a:ext uri="{FF2B5EF4-FFF2-40B4-BE49-F238E27FC236}">
                <a16:creationId xmlns:a16="http://schemas.microsoft.com/office/drawing/2014/main" id="{01BB75D6-2EE6-B328-A2D2-E6E857A5A5DB}"/>
              </a:ext>
            </a:extLst>
          </p:cNvPr>
          <p:cNvGrpSpPr/>
          <p:nvPr/>
        </p:nvGrpSpPr>
        <p:grpSpPr>
          <a:xfrm>
            <a:off x="5471232" y="2478390"/>
            <a:ext cx="3914067" cy="3719210"/>
            <a:chOff x="1013460" y="932767"/>
            <a:chExt cx="7879080" cy="5209923"/>
          </a:xfrm>
        </p:grpSpPr>
        <p:sp>
          <p:nvSpPr>
            <p:cNvPr id="96" name="テキスト ボックス 95">
              <a:extLst>
                <a:ext uri="{FF2B5EF4-FFF2-40B4-BE49-F238E27FC236}">
                  <a16:creationId xmlns:a16="http://schemas.microsoft.com/office/drawing/2014/main" id="{B744A0F3-0185-D122-4BEC-755C6D1DE7E7}"/>
                </a:ext>
              </a:extLst>
            </p:cNvPr>
            <p:cNvSpPr txBox="1"/>
            <p:nvPr/>
          </p:nvSpPr>
          <p:spPr>
            <a:xfrm>
              <a:off x="1013460" y="5256726"/>
              <a:ext cx="7879080" cy="885964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  <a:solidFill>
                    <a:srgbClr val="002060"/>
                  </a:solidFill>
                </a:rPr>
                <a:t>ご注意ください</a:t>
              </a:r>
              <a:endParaRPr lang="en-US" altLang="ja-JP" sz="5400" dirty="0">
                <a:ln w="28575">
                  <a:noFill/>
                </a:ln>
                <a:solidFill>
                  <a:srgbClr val="002060"/>
                </a:solidFill>
              </a:endParaRPr>
            </a:p>
          </p:txBody>
        </p:sp>
        <p:grpSp>
          <p:nvGrpSpPr>
            <p:cNvPr id="97" name="グループ化 96">
              <a:extLst>
                <a:ext uri="{FF2B5EF4-FFF2-40B4-BE49-F238E27FC236}">
                  <a16:creationId xmlns:a16="http://schemas.microsoft.com/office/drawing/2014/main" id="{F0CB64CB-0F5B-9157-36CE-4640903676CE}"/>
                </a:ext>
              </a:extLst>
            </p:cNvPr>
            <p:cNvGrpSpPr/>
            <p:nvPr/>
          </p:nvGrpSpPr>
          <p:grpSpPr>
            <a:xfrm>
              <a:off x="1013460" y="932767"/>
              <a:ext cx="7879080" cy="4122718"/>
              <a:chOff x="1013460" y="931421"/>
              <a:chExt cx="7879080" cy="3843414"/>
            </a:xfrm>
          </p:grpSpPr>
          <p:sp>
            <p:nvSpPr>
              <p:cNvPr id="98" name="テキスト ボックス 97">
                <a:extLst>
                  <a:ext uri="{FF2B5EF4-FFF2-40B4-BE49-F238E27FC236}">
                    <a16:creationId xmlns:a16="http://schemas.microsoft.com/office/drawing/2014/main" id="{6EEAF617-34F7-245A-C316-217911D48527}"/>
                  </a:ext>
                </a:extLst>
              </p:cNvPr>
              <p:cNvSpPr txBox="1"/>
              <p:nvPr/>
            </p:nvSpPr>
            <p:spPr>
              <a:xfrm>
                <a:off x="1013460" y="4070713"/>
                <a:ext cx="7879080" cy="704122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>
                <a:defPPr>
                  <a:defRPr lang="ja-JP"/>
                </a:defPPr>
                <a:lvl1pPr algn="ctr">
                  <a:spcAft>
                    <a:spcPts val="1200"/>
                  </a:spcAft>
                  <a:defRPr sz="4800" b="1">
                    <a:latin typeface="メイリオ" panose="020B0604030504040204" pitchFamily="50" charset="-128"/>
                    <a:ea typeface="メイリオ" panose="020B0604030504040204" pitchFamily="50" charset="-128"/>
                  </a:defRPr>
                </a:lvl1pPr>
              </a:lstStyle>
              <a:p>
                <a:pPr>
                  <a:spcAft>
                    <a:spcPts val="0"/>
                  </a:spcAft>
                </a:pPr>
                <a:r>
                  <a:rPr lang="ja-JP" altLang="en-US" sz="5400" dirty="0">
                    <a:ln w="28575">
                      <a:noFill/>
                    </a:ln>
                    <a:solidFill>
                      <a:sysClr val="windowText" lastClr="000000"/>
                    </a:solidFill>
                  </a:rPr>
                  <a:t>クレーム対象案件になります！</a:t>
                </a:r>
                <a:endParaRPr lang="en-US" altLang="ja-JP" sz="5400" dirty="0">
                  <a:ln w="28575">
                    <a:noFill/>
                  </a:ln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99" name="テキスト ボックス 98">
                <a:extLst>
                  <a:ext uri="{FF2B5EF4-FFF2-40B4-BE49-F238E27FC236}">
                    <a16:creationId xmlns:a16="http://schemas.microsoft.com/office/drawing/2014/main" id="{59344668-1B59-09D7-A9B5-20BA295B649A}"/>
                  </a:ext>
                </a:extLst>
              </p:cNvPr>
              <p:cNvSpPr txBox="1"/>
              <p:nvPr/>
            </p:nvSpPr>
            <p:spPr>
              <a:xfrm>
                <a:off x="1013460" y="931421"/>
                <a:ext cx="7879080" cy="2952443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>
                <a:defPPr>
                  <a:defRPr lang="ja-JP"/>
                </a:defPPr>
                <a:lvl1pPr algn="ctr">
                  <a:spcAft>
                    <a:spcPts val="1200"/>
                  </a:spcAft>
                  <a:defRPr sz="4800" b="1">
                    <a:latin typeface="メイリオ" panose="020B0604030504040204" pitchFamily="50" charset="-128"/>
                    <a:ea typeface="メイリオ" panose="020B0604030504040204" pitchFamily="50" charset="-128"/>
                  </a:defRPr>
                </a:lvl1pPr>
              </a:lstStyle>
              <a:p>
                <a:pPr algn="l">
                  <a:spcAft>
                    <a:spcPts val="0"/>
                  </a:spcAft>
                </a:pPr>
                <a:r>
                  <a:rPr lang="ja-JP" altLang="en-US" sz="5400" dirty="0">
                    <a:ln w="28575">
                      <a:noFill/>
                    </a:ln>
                    <a:solidFill>
                      <a:srgbClr val="FF0000"/>
                    </a:solidFill>
                  </a:rPr>
                  <a:t>ポスト投函物を</a:t>
                </a:r>
              </a:p>
              <a:p>
                <a:pPr algn="l">
                  <a:spcAft>
                    <a:spcPts val="0"/>
                  </a:spcAft>
                </a:pPr>
                <a:r>
                  <a:rPr lang="ja-JP" altLang="en-US" sz="5400" dirty="0">
                    <a:ln w="28575">
                      <a:noFill/>
                    </a:ln>
                    <a:solidFill>
                      <a:srgbClr val="FF0000"/>
                    </a:solidFill>
                  </a:rPr>
                  <a:t>投げ入れないで</a:t>
                </a:r>
                <a:endParaRPr lang="en-US" altLang="ja-JP" sz="5400" dirty="0">
                  <a:ln w="28575">
                    <a:noFill/>
                  </a:ln>
                  <a:solidFill>
                    <a:srgbClr val="FF0000"/>
                  </a:solidFill>
                </a:endParaRPr>
              </a:p>
              <a:p>
                <a:pPr algn="l">
                  <a:spcAft>
                    <a:spcPts val="0"/>
                  </a:spcAft>
                </a:pPr>
                <a:r>
                  <a:rPr lang="ja-JP" altLang="en-US" sz="5400" dirty="0">
                    <a:ln w="28575">
                      <a:noFill/>
                    </a:ln>
                    <a:solidFill>
                      <a:srgbClr val="FF0000"/>
                    </a:solidFill>
                  </a:rPr>
                  <a:t>ください</a:t>
                </a:r>
                <a:endParaRPr lang="en-US" altLang="ja-JP" sz="5400" dirty="0">
                  <a:ln w="28575">
                    <a:noFill/>
                  </a:ln>
                  <a:solidFill>
                    <a:srgbClr val="FF0000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364171541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674</TotalTime>
  <Words>90</Words>
  <Application>Microsoft Office PowerPoint</Application>
  <PresentationFormat>A4 210 x 297 mm</PresentationFormat>
  <Paragraphs>40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6" baseType="lpstr"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ポスト投函物を投げ入れないでくださいの貼り紙</dc:title>
  <dc:subject>ポスト投函物を投げ入れないでくださいの貼り紙</dc:subject>
  <dc:creator>でじけろお</dc:creator>
  <cp:lastModifiedBy>Keroo</cp:lastModifiedBy>
  <cp:revision>1</cp:revision>
  <dcterms:created xsi:type="dcterms:W3CDTF">2014-12-04T06:28:23Z</dcterms:created>
  <dcterms:modified xsi:type="dcterms:W3CDTF">2025-09-25T02:15:08Z</dcterms:modified>
  <cp:version>1</cp:version>
</cp:coreProperties>
</file>